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871DEB-DFEC-4243-9650-A283FD88E10A}" type="datetimeFigureOut">
              <a:rPr lang="sk-SK" smtClean="0"/>
              <a:pPr/>
              <a:t>24.10.2013</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BC4FE3-A283-4215-8AAB-FF5C2E34533A}" type="slidenum">
              <a:rPr lang="sk-SK" smtClean="0"/>
              <a:pPr/>
              <a:t>‹#›</a:t>
            </a:fld>
            <a:endParaRPr lang="sk-S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97BC4FE3-A283-4215-8AAB-FF5C2E34533A}" type="slidenum">
              <a:rPr lang="sk-SK" smtClean="0"/>
              <a:pPr/>
              <a:t>1</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01F11A61-0B0F-4E98-B9EB-EF853B1ED635}"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1F11A61-0B0F-4E98-B9EB-EF853B1ED635}"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01F11A61-0B0F-4E98-B9EB-EF853B1ED635}"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Obdĺžnik s jedným odstrihnutým a zaobleným roho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uhlý trojuho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Kliknite sem a upravte štýl predlohy nadpisov.</a:t>
            </a:r>
            <a:endParaRPr kumimoji="0" lang="en-US"/>
          </a:p>
        </p:txBody>
      </p:sp>
      <p:sp>
        <p:nvSpPr>
          <p:cNvPr id="4" name="Zástupný symbol tex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BB2EDDB3-5779-4BBE-B93B-187BE72863B8}" type="datetimeFigureOut">
              <a:rPr lang="sk-SK" smtClean="0"/>
              <a:pPr/>
              <a:t>24.10.2013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077200" y="6356350"/>
            <a:ext cx="609600" cy="365125"/>
          </a:xfrm>
        </p:spPr>
        <p:txBody>
          <a:bodyPr/>
          <a:lstStyle/>
          <a:p>
            <a:fld id="{01F11A61-0B0F-4E98-B9EB-EF853B1ED635}" type="slidenum">
              <a:rPr lang="sk-SK" smtClean="0"/>
              <a:pPr/>
              <a:t>‹#›</a:t>
            </a:fld>
            <a:endParaRPr lang="sk-SK"/>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Voľná form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ľná form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ľná form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ľná form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nadpis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2EDDB3-5779-4BBE-B93B-187BE72863B8}" type="datetimeFigureOut">
              <a:rPr lang="sk-SK" smtClean="0"/>
              <a:pPr/>
              <a:t>24.10.2013</a:t>
            </a:fld>
            <a:endParaRPr lang="sk-SK"/>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k-SK"/>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F11A61-0B0F-4E98-B9EB-EF853B1ED635}" type="slidenum">
              <a:rPr lang="sk-SK" smtClean="0"/>
              <a:pPr/>
              <a:t>‹#›</a:t>
            </a:fld>
            <a:endParaRPr lang="sk-SK"/>
          </a:p>
        </p:txBody>
      </p:sp>
      <p:grpSp>
        <p:nvGrpSpPr>
          <p:cNvPr id="2" name="Skupina 1"/>
          <p:cNvGrpSpPr/>
          <p:nvPr/>
        </p:nvGrpSpPr>
        <p:grpSpPr>
          <a:xfrm>
            <a:off x="-19017" y="202408"/>
            <a:ext cx="9180548" cy="649224"/>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k.wikipedia.org/wiki/S%C3%BAbor:Sun_symbol.svg"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0" y="4357694"/>
            <a:ext cx="9144000" cy="2500306"/>
          </a:xfrm>
        </p:spPr>
        <p:txBody>
          <a:bodyPr/>
          <a:lstStyle/>
          <a:p>
            <a:r>
              <a:rPr lang="sk-SK" dirty="0" smtClean="0"/>
              <a:t>  </a:t>
            </a:r>
          </a:p>
          <a:p>
            <a:pPr lvl="0"/>
            <a:endParaRPr lang="sk-SK" dirty="0" smtClean="0">
              <a:solidFill>
                <a:prstClr val="white"/>
              </a:solidFill>
            </a:endParaRPr>
          </a:p>
        </p:txBody>
      </p:sp>
      <p:sp>
        <p:nvSpPr>
          <p:cNvPr id="8" name="Obdĺžnik 7"/>
          <p:cNvSpPr/>
          <p:nvPr/>
        </p:nvSpPr>
        <p:spPr>
          <a:xfrm>
            <a:off x="3524677" y="553234"/>
            <a:ext cx="1796196" cy="954107"/>
          </a:xfrm>
          <a:prstGeom prst="rect">
            <a:avLst/>
          </a:prstGeom>
        </p:spPr>
        <p:txBody>
          <a:bodyPr wrap="none">
            <a:spAutoFit/>
          </a:bodyPr>
          <a:lstStyle/>
          <a:p>
            <a:pPr lvl="0" algn="r">
              <a:spcBef>
                <a:spcPct val="0"/>
              </a:spcBef>
            </a:pPr>
            <a:r>
              <a:rPr lang="sk-SK" sz="5600" b="1" dirty="0">
                <a:solidFill>
                  <a:srgbClr val="0BD0D9">
                    <a:tint val="90000"/>
                    <a:satMod val="120000"/>
                  </a:srgbClr>
                </a:solidFill>
                <a:effectLst>
                  <a:outerShdw blurRad="38100" dist="25400" dir="5400000" algn="tl" rotWithShape="0">
                    <a:srgbClr val="000000">
                      <a:alpha val="43000"/>
                    </a:srgbClr>
                  </a:outerShdw>
                </a:effectLst>
                <a:latin typeface="Calibri"/>
              </a:rPr>
              <a:t>Slnko</a:t>
            </a:r>
          </a:p>
        </p:txBody>
      </p:sp>
      <p:pic>
        <p:nvPicPr>
          <p:cNvPr id="13314" name="Picture 2" descr="http://www.aldebaran.cz/astrofyzika/plazma/plasma/protub.jpg"/>
          <p:cNvPicPr>
            <a:picLocks noChangeAspect="1" noChangeArrowheads="1"/>
          </p:cNvPicPr>
          <p:nvPr/>
        </p:nvPicPr>
        <p:blipFill>
          <a:blip r:embed="rId3"/>
          <a:srcRect/>
          <a:stretch>
            <a:fillRect/>
          </a:stretch>
        </p:blipFill>
        <p:spPr bwMode="auto">
          <a:xfrm>
            <a:off x="0" y="1285860"/>
            <a:ext cx="3962400" cy="2971801"/>
          </a:xfrm>
          <a:prstGeom prst="rect">
            <a:avLst/>
          </a:prstGeom>
          <a:noFill/>
        </p:spPr>
      </p:pic>
      <p:pic>
        <p:nvPicPr>
          <p:cNvPr id="13316" name="Picture 4" descr="http://img.aktuality.sk/stories/NAJNOVSIE_FOTKY/ILUSTRACNE/VESMIR/vesmir_exoplaneta_objav_2010_1.jpg"/>
          <p:cNvPicPr>
            <a:picLocks noChangeAspect="1" noChangeArrowheads="1"/>
          </p:cNvPicPr>
          <p:nvPr/>
        </p:nvPicPr>
        <p:blipFill>
          <a:blip r:embed="rId4"/>
          <a:srcRect/>
          <a:stretch>
            <a:fillRect/>
          </a:stretch>
        </p:blipFill>
        <p:spPr bwMode="auto">
          <a:xfrm>
            <a:off x="3714744" y="1285860"/>
            <a:ext cx="5143536" cy="3024182"/>
          </a:xfrm>
          <a:prstGeom prst="rect">
            <a:avLst/>
          </a:prstGeom>
          <a:noFill/>
        </p:spPr>
      </p:pic>
      <p:sp>
        <p:nvSpPr>
          <p:cNvPr id="2049" name="Rectangle 1"/>
          <p:cNvSpPr>
            <a:spLocks noChangeArrowheads="1"/>
          </p:cNvSpPr>
          <p:nvPr/>
        </p:nvSpPr>
        <p:spPr bwMode="auto">
          <a:xfrm>
            <a:off x="142844" y="4286257"/>
            <a:ext cx="8786874" cy="25717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1800" b="1" i="0" u="none" strike="noStrike" cap="none" normalizeH="0" baseline="0" dirty="0" smtClean="0">
                <a:ln>
                  <a:noFill/>
                </a:ln>
                <a:solidFill>
                  <a:schemeClr val="tx1"/>
                </a:solidFill>
                <a:effectLst/>
                <a:latin typeface="Arial" charset="0"/>
              </a:rPr>
              <a:t>Slnko</a:t>
            </a:r>
            <a:r>
              <a:rPr kumimoji="0" lang="sk-SK" sz="1800" b="0" i="0" u="none" strike="noStrike" cap="none" normalizeH="0" baseline="0" dirty="0" smtClean="0">
                <a:ln>
                  <a:noFill/>
                </a:ln>
                <a:solidFill>
                  <a:schemeClr val="tx1"/>
                </a:solidFill>
                <a:effectLst/>
                <a:latin typeface="Arial" charset="0"/>
              </a:rPr>
              <a:t> je hviezda našej planetárnej sústavy. Planéta Zem obieha okolo Slnka. Je to naša najbližšia hviezda a zároveň najjasnejšia hviezda na oblohe. Gravitačné pôsobenie Slnka udržiava na obežných dráhach okolo Slnka všetky objekty slnečnej sústavy. Jeho energia je nevyhnutná pre život na Zemi. Astronomický symbol pre Slnko je kruh s bodom vo vnútri.</a:t>
            </a:r>
          </a:p>
          <a:p>
            <a:pPr marL="0" marR="0" lvl="0" indent="0" algn="l" defTabSz="914400" rtl="0" eaLnBrk="0" fontAlgn="base" latinLnBrk="0" hangingPunct="0">
              <a:lnSpc>
                <a:spcPct val="100000"/>
              </a:lnSpc>
              <a:spcBef>
                <a:spcPct val="0"/>
              </a:spcBef>
              <a:spcAft>
                <a:spcPct val="0"/>
              </a:spcAft>
              <a:buClrTx/>
              <a:buSzTx/>
              <a:buFontTx/>
              <a:buNone/>
              <a:tabLst/>
            </a:pPr>
            <a:r>
              <a:rPr kumimoji="0" lang="sk-SK" sz="1800" b="0" i="0" u="none" strike="noStrike" cap="none" normalizeH="0" baseline="0" dirty="0" smtClean="0">
                <a:ln>
                  <a:noFill/>
                </a:ln>
                <a:solidFill>
                  <a:schemeClr val="tx1"/>
                </a:solidFill>
                <a:effectLst/>
                <a:latin typeface="Arial" charset="0"/>
              </a:rPr>
              <a:t>Slnko patrí medzi hviezdy hlavnej postupnosti, čo znamená, že v jeho jadre prebieha premena vodíka na hélium a že vďaka tomu zostáva dlhodobo stabilné. Jeho spektrálny typ je G2, čo znamená, že ide o žltú hviezdu. Hmotnosť Slnka (2×10</a:t>
            </a:r>
            <a:r>
              <a:rPr kumimoji="0" lang="sk-SK" sz="1800" b="0" i="0" u="none" strike="noStrike" cap="none" normalizeH="0" baseline="30000" dirty="0" smtClean="0">
                <a:ln>
                  <a:noFill/>
                </a:ln>
                <a:solidFill>
                  <a:schemeClr val="tx1"/>
                </a:solidFill>
                <a:effectLst/>
                <a:latin typeface="Arial" charset="0"/>
              </a:rPr>
              <a:t>30</a:t>
            </a:r>
            <a:r>
              <a:rPr kumimoji="0" lang="sk-SK" sz="1800" b="0" i="0" u="none" strike="noStrike" cap="none" normalizeH="0" baseline="0" dirty="0" smtClean="0">
                <a:ln>
                  <a:noFill/>
                </a:ln>
                <a:solidFill>
                  <a:schemeClr val="tx1"/>
                </a:solidFill>
                <a:effectLst/>
                <a:latin typeface="Arial" charset="0"/>
              </a:rPr>
              <a:t> kg) predstavuje 99,87% hmotnosti celej slnečnej sústavy</a:t>
            </a:r>
          </a:p>
        </p:txBody>
      </p:sp>
      <p:pic>
        <p:nvPicPr>
          <p:cNvPr id="2050" name="Picture 2" descr="Sun symbol.svg">
            <a:hlinkClick r:id="rId5"/>
          </p:cNvPr>
          <p:cNvPicPr>
            <a:picLocks noChangeAspect="1" noChangeArrowheads="1"/>
          </p:cNvPicPr>
          <p:nvPr/>
        </p:nvPicPr>
        <p:blipFill>
          <a:blip r:embed="rId6"/>
          <a:srcRect/>
          <a:stretch>
            <a:fillRect/>
          </a:stretch>
        </p:blipFill>
        <p:spPr bwMode="auto">
          <a:xfrm>
            <a:off x="1311275" y="-46038"/>
            <a:ext cx="190500" cy="19050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5984" y="0"/>
            <a:ext cx="7772400" cy="1362456"/>
          </a:xfrm>
        </p:spPr>
        <p:txBody>
          <a:bodyPr/>
          <a:lstStyle/>
          <a:p>
            <a:r>
              <a:rPr lang="sk-SK" dirty="0" err="1" smtClean="0"/>
              <a:t>Neptun</a:t>
            </a:r>
            <a:endParaRPr lang="sk-SK" dirty="0"/>
          </a:p>
        </p:txBody>
      </p:sp>
      <p:sp>
        <p:nvSpPr>
          <p:cNvPr id="3" name="Zástupný symbol textu 2"/>
          <p:cNvSpPr>
            <a:spLocks noGrp="1"/>
          </p:cNvSpPr>
          <p:nvPr>
            <p:ph type="body" idx="1"/>
          </p:nvPr>
        </p:nvSpPr>
        <p:spPr>
          <a:xfrm>
            <a:off x="357158" y="4500570"/>
            <a:ext cx="7772400" cy="1509712"/>
          </a:xfrm>
        </p:spPr>
        <p:txBody>
          <a:bodyPr>
            <a:noAutofit/>
          </a:bodyPr>
          <a:lstStyle/>
          <a:p>
            <a:r>
              <a:rPr lang="sk-SK" sz="2000" b="1" dirty="0" smtClean="0"/>
              <a:t>Neptún</a:t>
            </a:r>
            <a:r>
              <a:rPr lang="sk-SK" sz="2000" dirty="0" smtClean="0"/>
              <a:t> je ôsma a najvzdialenejšia planéta slnečnej sústavy. Krátko po svojom objavení bol Neptún označovaný ako „planéta za Uránom“, alebo ako „La Verrierova planéta“. Prvý návrh na pomenovanie prišiel od Galleho. Navrhol meno </a:t>
            </a:r>
            <a:r>
              <a:rPr lang="sk-SK" sz="2000" i="1" dirty="0" smtClean="0"/>
              <a:t>Janus</a:t>
            </a:r>
            <a:r>
              <a:rPr lang="sk-SK" sz="2000" dirty="0" smtClean="0"/>
              <a:t>. V Anglicku, Challis navrhol meno </a:t>
            </a:r>
            <a:r>
              <a:rPr lang="sk-SK" sz="2000" i="1" dirty="0" smtClean="0"/>
              <a:t>Oceanus</a:t>
            </a:r>
            <a:r>
              <a:rPr lang="sk-SK" sz="2000" dirty="0" smtClean="0"/>
              <a:t>. Vo Francúzsku navrhol Arago pomenovanie </a:t>
            </a:r>
            <a:r>
              <a:rPr lang="sk-SK" sz="2000" i="1" dirty="0" smtClean="0"/>
              <a:t>Leverrier.</a:t>
            </a:r>
            <a:r>
              <a:rPr lang="sk-SK" sz="2000" dirty="0" smtClean="0"/>
              <a:t> Prvý krát od objavenia v roku 1846 obehol Neptún okolo Slnka len pred dvoma rokmi - jeho doba </a:t>
            </a:r>
            <a:r>
              <a:rPr lang="sk-SK" sz="2000" dirty="0" smtClean="0"/>
              <a:t>obehu </a:t>
            </a:r>
            <a:r>
              <a:rPr lang="sk-SK" sz="2000" dirty="0" smtClean="0"/>
              <a:t>okolo Slnka je 165 pozemských rokov.</a:t>
            </a:r>
            <a:endParaRPr lang="sk-SK" sz="2000" dirty="0"/>
          </a:p>
        </p:txBody>
      </p:sp>
      <p:pic>
        <p:nvPicPr>
          <p:cNvPr id="17412" name="Picture 4" descr="http://img.blesk.cz/static/old_abc/tistene_ABC/2009/02/38-neptune-detail.jpg"/>
          <p:cNvPicPr>
            <a:picLocks noChangeAspect="1" noChangeArrowheads="1"/>
          </p:cNvPicPr>
          <p:nvPr/>
        </p:nvPicPr>
        <p:blipFill>
          <a:blip r:embed="rId2"/>
          <a:srcRect/>
          <a:stretch>
            <a:fillRect/>
          </a:stretch>
        </p:blipFill>
        <p:spPr bwMode="auto">
          <a:xfrm>
            <a:off x="285720" y="1285860"/>
            <a:ext cx="3071834" cy="2826087"/>
          </a:xfrm>
          <a:prstGeom prst="rect">
            <a:avLst/>
          </a:prstGeom>
          <a:noFill/>
        </p:spPr>
      </p:pic>
      <p:pic>
        <p:nvPicPr>
          <p:cNvPr id="17414" name="Picture 6" descr="http://www.cojeco.cz/attach/photos/ostatni/Neptun_64455/Neptun-1max.jpg"/>
          <p:cNvPicPr>
            <a:picLocks noChangeAspect="1" noChangeArrowheads="1"/>
          </p:cNvPicPr>
          <p:nvPr/>
        </p:nvPicPr>
        <p:blipFill>
          <a:blip r:embed="rId3"/>
          <a:srcRect/>
          <a:stretch>
            <a:fillRect/>
          </a:stretch>
        </p:blipFill>
        <p:spPr bwMode="auto">
          <a:xfrm>
            <a:off x="5286380" y="1142984"/>
            <a:ext cx="3143242" cy="314324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28926" y="0"/>
            <a:ext cx="7772400" cy="1362456"/>
          </a:xfrm>
        </p:spPr>
        <p:txBody>
          <a:bodyPr/>
          <a:lstStyle/>
          <a:p>
            <a:r>
              <a:rPr lang="sk-SK" sz="4400" dirty="0" smtClean="0"/>
              <a:t>Saturn</a:t>
            </a:r>
            <a:endParaRPr lang="sk-SK" sz="4400" dirty="0"/>
          </a:p>
        </p:txBody>
      </p:sp>
      <p:sp>
        <p:nvSpPr>
          <p:cNvPr id="3" name="Zástupný symbol textu 2"/>
          <p:cNvSpPr>
            <a:spLocks noGrp="1"/>
          </p:cNvSpPr>
          <p:nvPr>
            <p:ph type="body" idx="1"/>
          </p:nvPr>
        </p:nvSpPr>
        <p:spPr>
          <a:xfrm>
            <a:off x="500034" y="4286256"/>
            <a:ext cx="7772400" cy="1509712"/>
          </a:xfrm>
        </p:spPr>
        <p:txBody>
          <a:bodyPr>
            <a:noAutofit/>
          </a:bodyPr>
          <a:lstStyle/>
          <a:p>
            <a:r>
              <a:rPr lang="sk-SK" sz="1800" b="1" dirty="0" smtClean="0"/>
              <a:t>Saturn</a:t>
            </a:r>
            <a:r>
              <a:rPr lang="sk-SK" sz="1800" dirty="0" smtClean="0"/>
              <a:t> je šiesta planéta Slnečnej sústavy v poradí od Slnka, po Jupiteri druhá najväčšia z planét. Je známa i z prehistorického obdobia. Pomenovaný bol podľa rímskeho boha Saturna, ktorý je obdobou gréckeho Krona. Astronomický </a:t>
            </a:r>
            <a:r>
              <a:rPr lang="sk-SK" sz="1800" dirty="0" smtClean="0"/>
              <a:t>symbol </a:t>
            </a:r>
            <a:r>
              <a:rPr lang="sk-SK" sz="1800" dirty="0" smtClean="0"/>
              <a:t>pre Saturn je ♄. Na Saturne nastáva leto, keď je naklonený k Slnku tak, že je Slnko v rovine s prstencami Saturnu a lúče dopadajú na povrch pod menším uhlom ako v zime. Tieto dve ročné </a:t>
            </a:r>
            <a:r>
              <a:rPr lang="sk-SK" sz="1800" dirty="0" smtClean="0"/>
              <a:t>obdobia sa </a:t>
            </a:r>
            <a:r>
              <a:rPr lang="sk-SK" sz="1800" dirty="0" smtClean="0"/>
              <a:t>na Saturne striedajú približne raz za 15 rokov. Na planéte sa však ročné obdobia nijako neprejavujú, čo je spôsobené vplyvom atmosféry a pôsobením vnútra Saturnu.</a:t>
            </a:r>
            <a:endParaRPr lang="sk-SK" sz="1800" dirty="0"/>
          </a:p>
        </p:txBody>
      </p:sp>
      <p:sp>
        <p:nvSpPr>
          <p:cNvPr id="16386" name="AutoShape 2" descr="data:image/jpeg;base64,/9j/4AAQSkZJRgABAQAAAQABAAD/2wCEAAkGBhAQDRMPEA8QEA8PDA8NDw8QEBASDw8PFBAVFBQQEhIYGyYeFxkjGRISIC8gIycpLCwsFR4xNTAqNSYrLDUBCQoKDgwNFA8PGCkcFhwpKSkpKSkqKSkpKSkpLCkpKSwpKSkpKSkpLCopKSkpKSkpKSkpLCwpKSwpLCksKSwpKf/AABEIAJwBQwMBIgACEQEDEQH/xAAcAAEAAgMBAQEAAAAAAAAAAAAABQYDBAcBAgj/xABBEAACAgACBQgGBgoCAwAAAAAAAQIDBBEFBiExURJBYXGBkaGxMkNTcpLREyJCUqLBBxQVI1SCg8LS8GKyFjNE/8QAGQEBAQEBAQEAAAAAAAAAAAAAAAECAwQF/8QAIxEBAQADAAEDBAMAAAAAAAAAAAECERIDEyFRBBRBYSIxof/aAAwDAQACEQMRAD8A4aAAAAAAAAAAAAAAAAAAAAAAAAAAAAAAAAAAAAAAAAAAAAAAAAAAAAAAAAAAAAAAAAAAAAAAAAAAAAAA9jFt5JZvoJLCaBsnvXJXiBGAtmF1SjzpvrfyJKnVWv2ce1Jj2+UUEHRlqrX7KHwox26l0y9Xl7smhufI56C4YvUF765tdE1mu9fIr2kNCX0f+ytqP31tj383aFaAAAAAAAAAAAAAAAAAAAAAAAAAAAAAAAAAAAAAAAAAAAGzg8DKx7N3EYLCOyXRzlu0bglFLJD+kY9F6EjFbtvHnLBhtHn3hK+gkaV0HLLNZGOrBG3DCf7mZK2zPCTOVza0xRwn+5n2sIbCb4GSLfAz2ump+pmOzAZrJrNPY00Sab4DPoLPIac81g1AjPOeHSrnv5G6uXV91+BQMThp1zddkXCcXk4tZNHf7Ip8xWtadVa8XXsyhdFfu7Mvwy4x8jvj5JWbNOQAzYvCzqslXZFxnCXJknzMwnRAAAAAAAAAAAAAAAAAAAAAAAAAAAAAAAAAAAD6rhm0lznySOiMPypZgTOicDklsLHhMOa2AwpN4bD9RxzyWRlw1Bv1UnuHw/Su9G9VQvvR70efKusxYoUmeNK4GeFcfvx+JfMzxrh7SHxx+ZyuTXLXjUj7jSjZjXD2kPij8zIqo+0h8UfmZ6Xlq/RI+lUbaoXNOPxI+1h+ld6J0co+dBrXYYmZYVmCzCvgbxyS4uY/pB1a+kq/WIL95VH6+X26uftjv6s+g5ofonGYPNNNdjWw4VrLon9VxllOWUVLlV+5LbHu3dh7/Hl1HCzSLAB0QAAAAAAAAAAAAAAAAAAAAu+h9CYeMITSja5QUvpJZSTlzxjHcsu8lulkU6jB2WehXOfuxb8iRo1VxU/VcnplKK8N50PDwjlsW5bF+SNbA32Yi2cHN0xr9XDJWzWb28p7ls5uKMdVdKpXqHflnOyuC45t+aRnq1Jr58UpPhXDlPwbLpHR9cdvIUmvtTzsl3yzPqdjS58uCM91eVVq1Fo53iZfyxgvxJG3DUrDL1M3790V/wBWySxGOcYuWTeXAgcTrHa8+TlFbuLEuVPaJOGqmGXqKv5rbZfkZFoHDL1WHX9Ny85IqeK03dz2S7Hl5EVbpacud9rbNc35Nx0H9Uwsf4ePVVWvOTPqOIwsd1kF7sal/ac1eMm+csmh02lntFx1E2s/7Rw/32+pQ/xPf2lTzct9S+SPcFV0eBM4as8+WenSTaKhjq+aFr6oy+RkWIT3U3vqjaWSitm7XWzjfPr8NzBT8292HxHw3Dkz/hsT8NxeYUs2IUsxfqb8Nem57yZ/w2J+G4+Xyv4fE/DadKjSZFUzP3V+F9Jy2V2W+nELrUvzMbx0FvjcuxfI6wqme/RF+7/X+nouTftSr71q7F/ierTFXtbF1rL+06pZhIvfCL64pmlfobDy9Kil/wBOHyNT6qX8JfFXPI6cq9u/jaNbGww98lKTqm0ss7Iqx5Z7EnmuL7y74zVTCS9RFe65R8mc+1+1eqwtCupzT+mjBp5PY1Ln7Eejx+SZ3U9nLLGx5LQOHf2KH1RlHybMM9VqH6qH8tti/Ip1elJrn7m0b+H01ZzTl2vPzPRzflz3E1ZqjV7Oxe7ZF+bNaeqFfG9fyqX/AFR5Tp21b9vgS2D0rKaz8yfyi+yv26rRW69LonHkvxaMFmq9q9GcJLtX5F0hiXJbV2GOzC1vbyEnxX1X3xyY7pyolmg74/Yz91xfhvNS3Dzj6UJR600XfHUuuDnGWcU0nGe/b92W/vzMaXKgpJNKSzyZrpnSkAtd+iq574JNvLOH1ZdezY+1FaxdChZKCkpKMsuUuc1LtGEAFAAAAAAM+Fx1lTzrnKPFJ7H1rc+0wACfwuuV8fSjCfTk4vw2eBJQ11pnk7aJZrdKLTkuqWxopwJzF26LhtdMP7eyPRbW5/iSz/ESVOs+Hl67Dv8AqOt90k/M5QDPEXp2CGJos3cl+5OqX9yfgQml8Xo2GfKszmvsVxbnnwzX1e9nOgSYHSTx+lISl+6rcY8bGpS7ktniRspZvM8B0Zeotmg5fVRUixaBxGxImU3BeMCTWGaK5griYw9rPFni9GNTlM0blVqIaqxmzXY+J5rg7RNQuRsQviQsLHxM0bHxOVwbiZjiImWOIiQqsfE+1a+Jm4N7TKvifStiQ6tfE+o2szwJZziYbMjSdzMcrmJglrLiCi/pB0bPEYeNUN/08ZvqUZfNFtuxBzL9Ims9leIhTVKK5NfLnnGMtsnsW1PLYs+09/0+F3t5fLfZDV6jzXpOK62/kbdWqkY77Y9nJXmyuy1oxT9bl1V1LyiY5aw4p/8A0WdksvI92snDcXKnQFK4y+J+SNtYeEVsi8upRX4sjnc9J3y9K619dk3+Zrysb3tvrbZOf2dOj242uO+VcfetgvBZmldp2hb8RWvci5vv2rwKGC8HS2X6w4bPP95a1uclml1J5JdiNTEa15+hV2yln4L5leBeYm29itM3WZpy5MXzRXJ2dPO+80QDSAAAAAAAAAAAAAAAAAAAAAAb+icRyZ5cTQPYyyea5gOiaPv2InMNYUjQuks0tu0tWDxBxzxbxqfpkbdb6CLotN6qw82UdpW9B9BmjLoNSEzPGRysblbEZdBkT6DBGR9qRjTXTNn0H0n0GJSPVIaXplcuswzmeyma112RrHFi5NbSWNjXXKcpZRhFyk+CSzZwnS+kZYjEWXy32Tckvux3Rj2JJdhcf0i6z8t/qdUtiad8lxW1V9m99OS5mUI+j48OY8uWW6AA6Mh62eAAAAAAAAAAAAAAAAAAAAAAAAAAAAAAAAADNhsS4SzXai3aI0spJbSlmSjESg84vIDqmFxa4klTiFxOeaM1jWxS2PwLLhNKp85xywamS1V3LpNiFq6SApx6/wBZtwxpwuLcyTMbV095kVq6SIjjT7WNRnlrpLfSrix9OuJEPHo0sfrFTTHlWWKK5s976lvZZhtO0/bieko2uOvCqTooknc9kpraqurjLyIDT+vll2ddGdVb2OfrJLo+6vEqZ6cPHMXO5beyk283tbebb3tngB1ZAAAAAAAAAAAAAAAAAAAAAAyOiXI5eX1XLk59OWeRjPc9mXNvyA8AAAAAAAAAAAAAAAAM9GNsh6Mn1cxgAEzh9ZZx9JZ9TN+rW6PPGXh8yrgzcZRb/wDzKC5p9y+Zit12f2a5dssvLMqoJxF2mcTrXiZ7FJQX/Hf3sibbZSfKlJyb3uTbb7WfANa0gACgAAAAAAAAAAAAAAAAAAAAAAAAAAAAAAAAAAAAAAAAAAAAAAAAAAAAAAAAAAAAAAAAAAAAAAAAAAAA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6388" name="AutoShape 4" descr="data:image/jpeg;base64,/9j/4AAQSkZJRgABAQAAAQABAAD/2wCEAAkGBhAQDRMPEA8QEA8PDA8NDw8QEBASDw8PFBAVFBQQEhIYGyYeFxkjGRISIC8gIycpLCwsFR4xNTAqNSYrLDUBCQoKDgwNFA8PGCkcFhwpKSkpKSkqKSkpKSkpLCkpKSwpKSkpKSkpLCopKSkpKSkpKSkpLCwpKSwpLCksKSwpKf/AABEIAJwBQwMBIgACEQEDEQH/xAAcAAEAAgMBAQEAAAAAAAAAAAAABQYDBAcBAgj/xABBEAACAgACBQgGBgoCAwAAAAAAAQIDBBEFBiExURJBYXGBkaGxMkNTcpLREyJCUqLBBxQVI1SCg8LS8GKyFjNE/8QAGQEBAQEBAQEAAAAAAAAAAAAAAAECAwQF/8QAIxEBAQADAAEDBAMAAAAAAAAAAAECERIDEyFRBBRBYSIxof/aAAwDAQACEQMRAD8A4aAAAAAAAAAAAAAAAAAAAAAAAAAAAAAAAAAAAAAAAAAAAAAAAAAAAAAAAAAAAAAAAAAAAAAAAAAAAAAA9jFt5JZvoJLCaBsnvXJXiBGAtmF1SjzpvrfyJKnVWv2ce1Jj2+UUEHRlqrX7KHwox26l0y9Xl7smhufI56C4YvUF765tdE1mu9fIr2kNCX0f+ytqP31tj383aFaAAAAAAAAAAAAAAAAAAAAAAAAAAAAAAAAAAAAAAAAAAAGzg8DKx7N3EYLCOyXRzlu0bglFLJD+kY9F6EjFbtvHnLBhtHn3hK+gkaV0HLLNZGOrBG3DCf7mZK2zPCTOVza0xRwn+5n2sIbCb4GSLfAz2ump+pmOzAZrJrNPY00Sab4DPoLPIac81g1AjPOeHSrnv5G6uXV91+BQMThp1zddkXCcXk4tZNHf7Ip8xWtadVa8XXsyhdFfu7Mvwy4x8jvj5JWbNOQAzYvCzqslXZFxnCXJknzMwnRAAAAAAAAAAAAAAAAAAAAAAAAAAAAAAAAAAAD6rhm0lznySOiMPypZgTOicDklsLHhMOa2AwpN4bD9RxzyWRlw1Bv1UnuHw/Su9G9VQvvR70efKusxYoUmeNK4GeFcfvx+JfMzxrh7SHxx+ZyuTXLXjUj7jSjZjXD2kPij8zIqo+0h8UfmZ6Xlq/RI+lUbaoXNOPxI+1h+ld6J0co+dBrXYYmZYVmCzCvgbxyS4uY/pB1a+kq/WIL95VH6+X26uftjv6s+g5ofonGYPNNNdjWw4VrLon9VxllOWUVLlV+5LbHu3dh7/Hl1HCzSLAB0QAAAAAAAAAAAAAAAAAAAAu+h9CYeMITSja5QUvpJZSTlzxjHcsu8lulkU6jB2WehXOfuxb8iRo1VxU/VcnplKK8N50PDwjlsW5bF+SNbA32Yi2cHN0xr9XDJWzWb28p7ls5uKMdVdKpXqHflnOyuC45t+aRnq1Jr58UpPhXDlPwbLpHR9cdvIUmvtTzsl3yzPqdjS58uCM91eVVq1Fo53iZfyxgvxJG3DUrDL1M3790V/wBWySxGOcYuWTeXAgcTrHa8+TlFbuLEuVPaJOGqmGXqKv5rbZfkZFoHDL1WHX9Ny85IqeK03dz2S7Hl5EVbpacud9rbNc35Nx0H9Uwsf4ePVVWvOTPqOIwsd1kF7sal/ac1eMm+csmh02lntFx1E2s/7Rw/32+pQ/xPf2lTzct9S+SPcFV0eBM4as8+WenSTaKhjq+aFr6oy+RkWIT3U3vqjaWSitm7XWzjfPr8NzBT8292HxHw3Dkz/hsT8NxeYUs2IUsxfqb8Nem57yZ/w2J+G4+Xyv4fE/DadKjSZFUzP3V+F9Jy2V2W+nELrUvzMbx0FvjcuxfI6wqme/RF+7/X+nouTftSr71q7F/ierTFXtbF1rL+06pZhIvfCL64pmlfobDy9Kil/wBOHyNT6qX8JfFXPI6cq9u/jaNbGww98lKTqm0ss7Iqx5Z7EnmuL7y74zVTCS9RFe65R8mc+1+1eqwtCupzT+mjBp5PY1Ln7Eejx+SZ3U9nLLGx5LQOHf2KH1RlHybMM9VqH6qH8tti/Ip1elJrn7m0b+H01ZzTl2vPzPRzflz3E1ZqjV7Oxe7ZF+bNaeqFfG9fyqX/AFR5Tp21b9vgS2D0rKaz8yfyi+yv26rRW69LonHkvxaMFmq9q9GcJLtX5F0hiXJbV2GOzC1vbyEnxX1X3xyY7pyolmg74/Yz91xfhvNS3Dzj6UJR600XfHUuuDnGWcU0nGe/b92W/vzMaXKgpJNKSzyZrpnSkAtd+iq574JNvLOH1ZdezY+1FaxdChZKCkpKMsuUuc1LtGEAFAAAAAAM+Fx1lTzrnKPFJ7H1rc+0wACfwuuV8fSjCfTk4vw2eBJQ11pnk7aJZrdKLTkuqWxopwJzF26LhtdMP7eyPRbW5/iSz/ESVOs+Hl67Dv8AqOt90k/M5QDPEXp2CGJos3cl+5OqX9yfgQml8Xo2GfKszmvsVxbnnwzX1e9nOgSYHSTx+lISl+6rcY8bGpS7ktniRspZvM8B0Zeotmg5fVRUixaBxGxImU3BeMCTWGaK5griYw9rPFni9GNTlM0blVqIaqxmzXY+J5rg7RNQuRsQviQsLHxM0bHxOVwbiZjiImWOIiQqsfE+1a+Jm4N7TKvifStiQ6tfE+o2szwJZziYbMjSdzMcrmJglrLiCi/pB0bPEYeNUN/08ZvqUZfNFtuxBzL9Ims9leIhTVKK5NfLnnGMtsnsW1PLYs+09/0+F3t5fLfZDV6jzXpOK62/kbdWqkY77Y9nJXmyuy1oxT9bl1V1LyiY5aw4p/8A0WdksvI92snDcXKnQFK4y+J+SNtYeEVsi8upRX4sjnc9J3y9K619dk3+Zrysb3tvrbZOf2dOj242uO+VcfetgvBZmldp2hb8RWvci5vv2rwKGC8HS2X6w4bPP95a1uclml1J5JdiNTEa15+hV2yln4L5leBeYm29itM3WZpy5MXzRXJ2dPO+80QDSAAAAAAAAAAAAAAAAAAAAAAb+icRyZ5cTQPYyyea5gOiaPv2InMNYUjQuks0tu0tWDxBxzxbxqfpkbdb6CLotN6qw82UdpW9B9BmjLoNSEzPGRysblbEZdBkT6DBGR9qRjTXTNn0H0n0GJSPVIaXplcuswzmeyma112RrHFi5NbSWNjXXKcpZRhFyk+CSzZwnS+kZYjEWXy32Tckvux3Rj2JJdhcf0i6z8t/qdUtiad8lxW1V9m99OS5mUI+j48OY8uWW6AA6Mh62eAAAAAAAAAAAAAAAAAAAAAAAAAAAAAAAAADNhsS4SzXai3aI0spJbSlmSjESg84vIDqmFxa4klTiFxOeaM1jWxS2PwLLhNKp85xywamS1V3LpNiFq6SApx6/wBZtwxpwuLcyTMbV095kVq6SIjjT7WNRnlrpLfSrix9OuJEPHo0sfrFTTHlWWKK5s976lvZZhtO0/bieko2uOvCqTooknc9kpraqurjLyIDT+vll2ddGdVb2OfrJLo+6vEqZ6cPHMXO5beyk283tbebb3tngB1ZAAAAAAAAAAAAAAAAAAAAAAyOiXI5eX1XLk59OWeRjPc9mXNvyA8AAAAAAAAAAAAAAAAM9GNsh6Mn1cxgAEzh9ZZx9JZ9TN+rW6PPGXh8yrgzcZRb/wDzKC5p9y+Zit12f2a5dssvLMqoJxF2mcTrXiZ7FJQX/Hf3sibbZSfKlJyb3uTbb7WfANa0gACgAAAAAAAAAAAAAAAAAAAAAAAAAAAAAAAAAAAAAAAAAAAAAAAAAAAAAAAAAAAAAAAAAAAAAAAAAAAAA//Z"/>
          <p:cNvSpPr>
            <a:spLocks noChangeAspect="1" noChangeArrowheads="1"/>
          </p:cNvSpPr>
          <p:nvPr/>
        </p:nvSpPr>
        <p:spPr bwMode="auto">
          <a:xfrm>
            <a:off x="155575" y="-1379538"/>
            <a:ext cx="5934075" cy="287655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16390" name="Picture 6" descr="http://yourweatherblog.com/wp-content/uploads/2011/07/110711-Wiki-Saturn-01.jpg"/>
          <p:cNvPicPr>
            <a:picLocks noChangeAspect="1" noChangeArrowheads="1"/>
          </p:cNvPicPr>
          <p:nvPr/>
        </p:nvPicPr>
        <p:blipFill>
          <a:blip r:embed="rId2" cstate="print"/>
          <a:srcRect/>
          <a:stretch>
            <a:fillRect/>
          </a:stretch>
        </p:blipFill>
        <p:spPr bwMode="auto">
          <a:xfrm>
            <a:off x="0" y="1285860"/>
            <a:ext cx="4857751" cy="2876551"/>
          </a:xfrm>
          <a:prstGeom prst="rect">
            <a:avLst/>
          </a:prstGeom>
          <a:noFill/>
        </p:spPr>
      </p:pic>
      <p:pic>
        <p:nvPicPr>
          <p:cNvPr id="16392" name="Picture 8" descr="http://www.canaryzoo.com/Space/planet%20saturn.jpg"/>
          <p:cNvPicPr>
            <a:picLocks noChangeAspect="1" noChangeArrowheads="1"/>
          </p:cNvPicPr>
          <p:nvPr/>
        </p:nvPicPr>
        <p:blipFill>
          <a:blip r:embed="rId3"/>
          <a:srcRect/>
          <a:stretch>
            <a:fillRect/>
          </a:stretch>
        </p:blipFill>
        <p:spPr bwMode="auto">
          <a:xfrm>
            <a:off x="5143504" y="1714488"/>
            <a:ext cx="3306887" cy="250033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488" y="214290"/>
            <a:ext cx="7772400" cy="1362456"/>
          </a:xfrm>
        </p:spPr>
        <p:txBody>
          <a:bodyPr/>
          <a:lstStyle/>
          <a:p>
            <a:r>
              <a:rPr lang="sk-SK" sz="4400" dirty="0" smtClean="0"/>
              <a:t>Venuša</a:t>
            </a:r>
            <a:endParaRPr lang="sk-SK" sz="4400" dirty="0"/>
          </a:p>
        </p:txBody>
      </p:sp>
      <p:sp>
        <p:nvSpPr>
          <p:cNvPr id="3" name="Zástupný symbol textu 2"/>
          <p:cNvSpPr>
            <a:spLocks noGrp="1"/>
          </p:cNvSpPr>
          <p:nvPr>
            <p:ph type="body" idx="1"/>
          </p:nvPr>
        </p:nvSpPr>
        <p:spPr>
          <a:xfrm>
            <a:off x="500034" y="4643446"/>
            <a:ext cx="7772400" cy="1509712"/>
          </a:xfrm>
        </p:spPr>
        <p:txBody>
          <a:bodyPr>
            <a:noAutofit/>
          </a:bodyPr>
          <a:lstStyle/>
          <a:p>
            <a:r>
              <a:rPr lang="sk-SK" sz="1400" dirty="0" smtClean="0"/>
              <a:t>Venuša je druhá planéta slnečnej sústavy (v poradí od Slnka), po Slnku a po </a:t>
            </a:r>
            <a:r>
              <a:rPr lang="sk-SK" sz="1400" u="sng" dirty="0" smtClean="0"/>
              <a:t>Mesiaci</a:t>
            </a:r>
            <a:r>
              <a:rPr lang="sk-SK" sz="1400" dirty="0" smtClean="0"/>
              <a:t> najjasnejší objekt viditeľný zo Zeme. Jej dráha sa nachádza vo vnútri dráhy Zeme, to znamená, že nikdy sa na oblohe nevzdiali ďaleko od Slnka. Pomenovaná je po starorímskej bohyni </a:t>
            </a:r>
            <a:r>
              <a:rPr lang="sk-SK" sz="1400" dirty="0" smtClean="0"/>
              <a:t>lásky. Večernica </a:t>
            </a:r>
            <a:r>
              <a:rPr lang="sk-SK" sz="1400" dirty="0" smtClean="0"/>
              <a:t>(možno ju pozorovať asi tri hodiny po západe Slnka)</a:t>
            </a:r>
          </a:p>
          <a:p>
            <a:r>
              <a:rPr lang="sk-SK" sz="1400" dirty="0" smtClean="0"/>
              <a:t>Zornička (za jasného počasia ju možno vidieť tri hodiny pred východom Slnka).</a:t>
            </a:r>
          </a:p>
          <a:p>
            <a:r>
              <a:rPr lang="sk-SK" sz="1400" dirty="0" smtClean="0"/>
              <a:t>Ďalšie mená Venuše boli Hesperos, Phosphorus, Afrodita, Astarta, Ištar.</a:t>
            </a:r>
          </a:p>
          <a:p>
            <a:r>
              <a:rPr lang="sk-SK" sz="1400" dirty="0" smtClean="0"/>
              <a:t>V minulosti sa pre svoju jasnosť osvedčovala aj ako orientačný bod na oblohe</a:t>
            </a:r>
          </a:p>
          <a:p>
            <a:endParaRPr lang="sk-SK" sz="1400" dirty="0"/>
          </a:p>
        </p:txBody>
      </p:sp>
      <p:sp>
        <p:nvSpPr>
          <p:cNvPr id="19458" name="AutoShape 2" descr="data:image/jpeg;base64,/9j/4AAQSkZJRgABAQAAAQABAAD/2wCEAAkGBhQSEBQSExQUFRUWGBoYGBgYGB8YGBcYGBgYFxgYFx0YHiYgGhsjGhkYIC8gIycpLCwsGB8xNTAqNSYrLCsBCQoKDgwOGg8PGjIlHyUsLDQvKiwsLC8qMiksLCwsLDAqNCosKTQuLCwsLDQvLC8sLCwsLCwqLCwsLCwpLCksLP/AABEIAMYA/wMBIgACEQEDEQH/xAAbAAEAAwEBAQEAAAAAAAAAAAAABAUGAwcCAf/EADsQAAEDAgQDBgQFAwQCAwAAAAEAAhEDIQQSMUEFUWEGEyJxgZEyQqGxwdHh8PEjUmIUFXKCB6IWQ5L/xAAaAQEAAwEBAQAAAAAAAAAAAAAAAwQFAgEG/8QAMBEAAgIBBAADBgYCAwAAAAAAAAECAxEEEiExEyJBBVFhgZHwMnGhscHh0fEUIzP/2gAMAwEAAhEDEQA/APDkREAREQBERAEREAREQBEXWjhi7T30H1Q9SbeEckVuOBwwvL2mBJAmNtDEG5iy4tZTAPhcXDU2A+t1xvT6J3p5R/FwQAwnZff+mdy97fdSmuIiT6Bdsmb+fzXjng7hp1Ig0sG50gCSNpH53X07h1QfIVY91MCBIsLQHDa/PVXjMPkAbHhIBB5GNo5H7KKd+0u0ezlbnLa+/v1MW6mRqCF+QtZiMENXWHMben6r4PA6brSJ2MR/I90Wojjk8n7KsTxF/XgyqK6r9mnQSwh376foqmrh3NMOBB6qaM4y6Zn26a2n8ccHNERdkAREQBERAEREAREQBERAEREAREQBERAF9NbK+qVIuMBTm0MosDcfF9J8ly5YJq6nPn0OOHpNF3gujYaeZP4fZSiA7wMab76DXYTrHX81Jw9KlThzzmBFwNbi1v3rquZ49lJ7pgZytfbf035qJtvpf4LyhXWsSaXwXLOuKoHLnq1ARIAaAG6cwOnKfNV9ZpNTMGgiZAvEbDmvrG1XPdncIJ0A5fkrDC8M8LXON5Ft79OS53bFlkireok4xXHvffzz+xWsoSbgg9L+isKLfDMW5fmp7OHA7+sXtsursEzQD08vNV5XpmlToZVkZhNmk7SB+99VKxOIbDIc0iOc31N91XY4QJNjzFzA2sVR1ahJ/BdRpU+cnF+tene3GTaucCxrwSZEaehDtrfUKU/Bx3bwDlbod41cD0vtzWTw9Z1IU3Tma6SWkEWnLvrc7clpqeMhgaZhwtfTyKrW1yh0X9LqI3rlYfBHxDqjRmBBB+W8R/jGhj8VBxVelUBaAc3+XhnSxtHrKuaTbABuYZjLTsdZBGhP7ldTwthAc3fYi3iOl14rVHsksolPhPj1T5+hhsZwtzXEBrgR8rhB9OagOatzU4R4g4OIItEzlA21MBR+K8Aa8Fws4CZjXnKuR1ccpMw7vZE8OUPp8DGouuIw5YSDqFyV0wmmnhhERDwIiIAiIgCIiAIiIAiIgC7YXCmo4NbqV8MpzotBhKHcttBdEuOsWNh5fdR2T2rjst6WjxZc9Lsj4jBikQ0QXReLr4OGJIkyfO3p5Lrwsw/M68jS2nWfLRdcXVIfYEEHT1sBaygy92P1NRVw8Pf6Z6IuLYHVLCwETroI30XOhgT3oAN+Y0VxToiQ0MLnkDMf7TN/M3Vhh8M2m0tyeM28QnzI5KKV+1YLMNArJZfv+0VH+3CwbJdv18lMBhxJb4hy2/JWeFwLi8kEBpnKLCYGvM/qoVTDGdNJPnaQq/ibuGaMaFBZidqGH0eXFoOsDMJ5QumKoO1F4t/bsmEfl1MzcAiw52Ks8M2n4WloJOni0533/lQSm0ywo+UzeJw1Q3a0a6y37TfTkoNPhjgc3eDNezLwOp09pWn4jT7upDgA06ZpItMkdfrcQoVNgqF2UDL1ZBnpzViFzUfgU7dNCyabfy/0QafB4OeQWuB850y9fyVtghTDe7iMpIykT1Me6saXDWMZcToXcnRqGzcHUdbqmPDi7MJmbNgmQQb7+iidni9snrpjV/5xJTKQzWmBefwXWliSSRfUSOfKOuq4YHD1WMh5dqBJm4OttRHNTKdCHA2MEExMRP3UU8JlqDzHOMfAkYrAuLe8zWyz0N9RO46rnhsTLA2o2DmsZmNpkK2xNUGhlEQ0g+HW4M+/Lp1VKSR4XFoAjQRmFojrEfZRR8ywcxeeyu4z2cDxFmu+U7cx/wBSsLicO5ji1wggwQvUm0XFgI29oEwf3+Kz/HuBd8w1WDxtBMf3AXcPMahaGk1GHsk+DH9qaBWRdsPxLv4/2YhF+lfi1j5MIiIAiIgCIiAIiIAiL9aEBL4dUyukfFo3oTuOvLr5K/bhcgbNwbEctL22hUFKlcXFoPUq5wWINQ5rbtbNxMSbbmI91Vuy+Ubfs9xinGXfp/JbVMUylZsFkAvgXLtgTpba1p9VmMbVzPztsCZy720kLrxF5gh0gAx/ydqZVbSaDJzZYEjqeQSmvHmPNdqXJqtLhfuTqfGHgyDHkrbhXE3OJzXE7zNtN1TVcHloU6hIOZzgBN7RtsLrW8KwE0gSS2Y/XQ81FqXCMc4LPs12zs80ulnH5ljTx7Wgb8+gOt/3ooZqA3A15bdOi48TIDQ0kMBkTz8W3LSFxpuqUw0kBwcYB6c419lQjWsZRvO3EmmTqzNDe1r+6+MDT8UGXX5DSf4XfE2G0+f5r94ZiW962QR7a+1guMvaSPGTpxfBVXBzZzMN55QNY2/VdezmGqNqPJIJ8OVpAEAb2HlcdVMFY03HK4u89DOkHTVWNThgqAPjXcWvFukeShdj27SCeFyyPWwxfJOa8GBJg3FpUPC8Iy+MmG5h05SBzPsrN7zTgiRYGecza+yDECoHbBx5TJ6R/KjUmuD1SljjoqMXiXF7hBAuCNjBt5j7qPja+Vn1IG8iduQUp/C/7g4GNBeY++/VceKMlwJbIiCAYMERI5wdhy6KWGG0TZwuDODtGGPL5sfCRzGl+f8ACuO0hb/padVjSQ+SXAyG1NIHIaFVNDBYe5e15YCc7nRJIh0C86coMLadgOAirhKwJmk55fSgyWCwgjqABfkVesUI4nFdfqZErrFxY1h+7tenz/oqOzuLIohxsXDQ6GB9jB9grKhUZo3wk6OOlzofOOW6k4Ps/meabJystGsA/v6lQeN4PuKVRxm7gxoA1A/C1j+aovE5cepoqcUtrfODB9s+Bf6evLfgfcRoHQMzfqCOhCzq9X4tgP8AWYKqQC5zGCo0gWOUSIibloc0+QnQLykhbmlt8SHPa7PkPaFCqueOnyfiIitGeEREAREQBERAF2w7dTy+64hXXDaAFHORqZ8w02HuFxOW1ZLGnqdk8I/MDwogB74Ada/W0/f2U2lgg3EOYCctMS3lBF56kqywbhWpAhpblPmNB4jbQATHol2MeZJLnOLeYDr38tY2VGVzeU++sH0VWjgtrj0sPP398FRj8MXT4SQJjLrc6n6qrPD3AEkhsQYOsHT6ra0KTaga9oJDRlnSdQfQklV9Dgr35nvOdhmRpBJm3KNV7XqFHh8YONVoPFanHnP0KHhWCLqlObtcSLEE2F7clvsLQ7unrbadh/CpuF8KFCq6DY28Q2Pl9/JXGMeRDWGQBJI2j9yquqt8SSS6Lvs7SvTw83bKPiz+80E5TbbyEfvfmo2Jx1YtYHZcggw0XkbEq7pwZDoMb7QNlw4qwZAWjxdfUWgyEhYk1Fomu0+U5J/T4FJU4q6ScpaMw1N7+m0fUK5wrSC1xI5gbmQvzh3Z+3eVBAN/Ff7c7e67vGUg3y8hrHTmltkH5YnOmrsWZWPOTrxPFFgyAa3G1jBH7HJWXZbjb21AxxBYZDpIEWtHXT39FW8QaXC0w74SRz1uNVDw1Ko3NlmTDhaYsJLp2tyvKijFOBLanLhrKPR+H4Rj65aHth0GDyNiBsb/AHhduP8AZ6o0f0xlANyOun4XWL4TT7vxF5L5AknbUAW5ztstr2a4w6sTSqw8OBDrWHKB6XUG2Odv6lO2FtWLE+F2ikxNCAMxzkfMNzyjey6P7P52tdfK28HwyY0gX5b7KNj392/KdS8sEW0Oot0Psvrj3EHhzWUySA0S3Y6wD6ROn2UaTyW8yaSizDdosAajmilcAkwAQXSQDEgTaNeq9M7BYd1LhzM4LXNc4m0eEusTbr9AVhP9zq0q+dogyGsLvE0kk3IvEWEBbOnxVzcNh2vblfWc8OEXOgLoidXD0V62UvDUX0ULaIysco9t8/Lv9i6qcepPGVlrw5wAbdp94Okqt4/hKQa41A9+bKwNjV1iHdeRPWLr74RgqeVoBu29zEQIJvMxy0upWGqeI942YPhJ8WW3Pbayo7ucnW2NbxD07+JX8J4K9mHmMrw0xB+LMwzI2Ez7LxLj2HDMRUAEDMSB0Nx9CveKHFKlYju3NDbgjTKG2yuN7kOB02Xi/bAZq3ef3SDGktMfaFpaGXnfxKHtCEpVOUu019HwZ9ERbB8+EREAREQBERAfrQtfgOG94xlEb02n1eM35rINK9WxnDRSdQc0iXNoAnSwpAR7Aqnq57UsGx7JipWST9wwfADToFuhIk9DJOUekei4u4Pmpy/U7HYQr7CYvQDxSYMRA0Np1Fr+ilYxmSo5pIhx05B1m/Uz/KwnbLLZ9LF7PJjj+DO43BFlLMBDQPCAeVrgbXj2UDD4sNkPOoEAaWi9tTp7rUcfpxQDG+KJsN4/ETI6rH0eFOlr8r2z4jIF8pFo9j6qapqUXuPfEk8Y+0SatMmSNOv5DZSRiiGENA1LXGLkRrf8F+V6oYcxgA6ARewPtfqqrEY5wqvYZF4AO8gcjA/VdRi5kkrIx7JdClmB94FrbFTadEZYJM7k/SOihNwwpwJgwJHnspBxQ+WYPSXEbi+lpuuZLPRJ6EnFublDXGwAN7AkD03VNicUDGUkjSDsJ+ymvl1JrnNLtZ6A3vziDBnYeSrHlhaY1vYdI9F3XDHZFKXHBLwLiaRJnKXQzcTvEeYCv+z+Jayo51Vo7toGdhLRMAgWJv5Dy3WVq48iiGMNsoIAsJAOafqbqLh+Jd6059fmIMEjb7KXwXLn4lWdsceG3y0X/GuL0TiHuZ4GXhuo21gwD0EjqtT2ZY0ubUpPBFpvN92kat2hefcH4d3zmkNOQkMcWgujNaSbERO9rG+i2PDuANDw4Yg0zSu57fBmBDYJBAAEgjfXqo7oRjxnkhdrlXhdG44rwFpD3uaCImTYiBOxsFTYegHONYty08oE3vqI9babLdcOcXUGueXGRmvAOgtAAsDOt1nMbTqF7mBtmmTNhfTmTaZ5Lm+pRxJepnabUSacJPr1z6Gfw3EziH5RTaBN3FgJMWsSIB3OsWVlxANfkDQc7QQ0CMwLoE223t+Cg1aLGEmk0F0+LppIbGomJX23HBoaTlDs4BO5Pp02VTd7jTlBNqUF16HZuCqFvd5QBMl0QfLqYj2VTx2rWpiA4xkytAEEHc2OpsPQKY7E1Kdg4khxJsPFYanpp/1K5V6rK7gXgg7kWJtzm3ly84RPDO4pp5fKM12PxTgHU394HVGmS74iWuIGUm4993clmu2WFDWuO4f9wQfw9lquIUzTqmqBDc0s8OUARDQByg/U6LMdrW/0zrqDflb8itKmW65SXqR6irbpJJ+79jFoiLaPjQiIgCIiAIiIAva+07WtZTdMt7ui4wJI/pgkX5yvFWr3qvhxiOF4aqwy40qJMxqymGH6td7Khrl5VL3M1PZc9t2PeQOEU3PryG5rzY7QIHkL6LUt4K2qQSXsf4WxlMWMNnQgaCdp5XUfhzGNovqNBaXtylwN2um5AsQQBM6a+S0WG4pSxMNa7wixboRpl00kT7e2VCuMu+/camq1Nm7MFhLjJnON8IqMaWFjWS3w1DBGskW0MfSVnuHYU1KxDzZoENOgaBcjz302W9x+FFWWkVDYtbmubtMOvv7H3CrKfDWMdJgQwgaCbXELicdrxHo6o1XkeezyzjVFz3lzXGxtygyNfSFExHBXnECnJLwAZ5OcJNzyEDRaTtBhSC5rSMpHS8XHp6qIOBOrVKbg4lhy94Q+KjhcPj8p9VZqt8vZevrT82MlC41adXu6nhI0J3Gsk6HRWNLGB0GBM2j8AuXEOFO7oudLnCSS50kUswYwRJ3kz6SVCwlWBEH315X2UsoqSyjmmyUXtkaTBVIAtmDbODtCHQfud1WcbwIZTzUj8RJO4HMdFGocfFE3IM3ImTB5FXGFw4xNNvdN8LdiI8RuZJ+K0QBoIUG2Vb3Pomc4TzHPJhK/EILW5YLQQb6kzOkc4TD4V0SB8U87bLUYvs5ke6oRDRrIJjqSRAva/NfLsBWdSD6LRkaQc1gLGwaTE25cloLURaW0yHo2m5WSz7sd/eCf/wCPaNSlXbmztD5AtLDbT/l0816rxCsxjcz2shxjzFoJAHxa84yi/LGdl8Dia7abu6p08pBBdmMxYuyzoTzstB2q4gymwBxGZ2UNAHzSNgDAEknUqjZKTbeOT2UIOcIR/sl4XtO5lbuwM1M2bvADbzAkXsNd1Nd2gpOf3dSzzaJiNhqRr9VhcBxdwzkulrQSTlGZx0i50i9vqvirxWpXDu7YGM0e4WdBAtmPleLncwolOa4bJ3oYuXC+eTWNxNGnLGMcCDoQS46b7yfdfo4KwvEs8I8W8SDN7m51ss5w9wcCazpaIlxJ8LZEARuRZTKXbSoKj6ZpiGmacWlonQmxAbF/PyUKWezqdM4vyPL9eTvQDalZzhbICIg3nUydPEFScWounOwfMCRyj9/VaHipeWmQIexsxr4i4OAjz163WL4vxJwhokD5gCTrtJ5x9UhDL4LNDbeUWXE6zX4bLVDg8OblIMzIMHyJH/ssj22whp0spcCQGzBkGZNj6hT8ViO+osNMQ7vCwxyGWHE+n0VV24rA5iHT4gPOCQI6Q0e6u6eDVkV8SHVSxp546wYpERbh8aEREAREQBERAF7H2E4yH8KY0iThzUYd5Y53eXHkTHkV44Fs/wDxxx40KlVv9zJHK3xGN4bLv+qq6uDnU0i5omlcsnoeE4wG95RqNAY6G0zeHAjMHNdPhMmL2trz0/ZPAt7h9W7yC5sE5S8tv4thOo81gezvHqOLLqVSiWmbn5c2aSBuBJO9p5LacPxTRnYwZc8EwZB+UfQDTkNVitqueJro3bVvr/6/Xtmiq8Rb3Ti85WiSTeNTeecmfZUI4nTc8ZfEHWB1HL9FG4rxQVaFfDy1uVrS0tPxEajzkDnoqng/BqzwMlXJa0X0MmYOt1zbY54OaNLGMJSm8f6JvaXhGZgLGEuJEZdtb39dbKF/8V8IJc8VYJLpzDNJID27jmZ91o6tRtMND67M2WCSQJPPWwn7qn4vx9uHYHAOqNNpZt+hP8rjzJ4RJXZY4qK/kp6/AMQ7Myp3ZzCAQYgk/FYAaCPQeRzvHezvdNOQkmBJy8xpHPzW0wbaj6neh2ak5uYHQgGCGne07BSMHwxo+F5fr8VzO0AEj8bbL2N0ov8AgsOxJPd7vQ8v7NdlnOqNrVA4Mb4pI3EQI3n96La8NxIDnEtdTZLWtLjmL4sba32I5dFfN4XTa0Tck3k2mbN5XOwj1X5isezDMbVcALlumZ2x8EyB5qSy52y8xXrUK1trXf6kh+GaWmpVp5Ro0OEgk8558lB/259WuXZ2mlTaA1gMNzWmY1PTSwVG/tvVqVQXCKLyA148Xo4G43HKQYCueH4FrXOqOdYmQ4mLRa2+p2uYXMouHAUXFZZZV8caTcheGOfrpZo12AOvoFke1fbmgCW+F7gAAYnLBMx/loJ81D/8gdpXBjKdNgzEkFwvlETkBHxE/ETpb283w2AdVIDdSYuduZnQK9p9Kpx3TfBSsvdUtsI5mWfD+MEPcQ4gNaTGuYi4101n0K3HY/tB3tQd4CGibBgObQlxM9PJZfhTcJRbLhUrVRZwpmG5TqNByMi8q9wvHKbw2l3BpU3yDlcGuyk6aCDpbe661KjJcR+Za0srMbZyz8F/kueKYxtXwB7CAS5rKbCLaEu8uY/FS8JQDaIZTcSbu7zKHDKblpnYwBpf7UuKfhmt7qn3jXxlh1vBmBOs8umvmvrAxScXmQzLIkSNdBffl16qi48cGmo5jhGkZQqGlVBeHFrQaQ3Mh5y31OltrjRZl7KtY+IPDsxElsO0BgjoTqTopXDa7cS7O14a+mbGbOBkmxuIEu/cKyxNdhDy5xs2SdZjUDlIOy4y4vrk8hmDeOSv7P8AAA1rnVHt/pg5wNQ5xBaJ0Phi45hYHtjXAcKY3JefUkNHtJ/7L0DhvFabHV3DxMdcT8zTmdIB5ZW6D5V5NxfEB9Z7hoXGPKVo6OLlY5MzPadkoVOD9cfTshIiLWPmAiIgCIiAIiIApGBxZp1GvGrTPnzHqLKOidnqbTyj0fhlGSatEnLUOZpMA5hY6aTy5ytrg6ze6DbNdlPxeEQSSfMj7OXlHZbjgpxTdoXW6ZoE8xpFufRb/iOHPcNYTB1E/NY26WK+e1dbjPD+p9lpbIaimLXfr+Zd8L4b/UdUeHNJsbeFx/uBk6j93X5xfEV6UspiKTgQC3ykiRoTe+n1VLwbjLnk0i4hwZvoCQI+5Hqp2Fxb6bHOeCcxy5dv8ugNjdVGnGXJM4Pdl4fwM1Vx9MuDTBqAG4METAgjfT6K14bigwtzOa6JkEAxPLz5LjjOydNzs1JxuSQHC4Jvlzb8xPLVTuE8GyVC94MNAmWxmM2An1uFLNwa4ZLuW17iZxIvqNDaR8JPiIFzFwJ3sLrHU8bWdUBaco9p5NI/JaLivHRhWkiCc+ZocPgBBEmOZt09ZWQZxqiave5Sw5gcjnwwX+JpiwnYqXT1ScW8Fd2xh5W8HoGE4u+1N0Z4u7aQL6iSq/tPi6dRvc96zNqJOUWERfRec8T43UrYh1QOtJDQNA0zH0XDEVXnUzO/sp46JpptlFaqvmUY9GywPZOsMpFWn4vlLiTzBaIEdI91KqVThwBUqGq95jK2zW9LbdTy6rDYLiT6chr3NBN/EQFYUMTme3xZspkumRfz1Uk6ZZzJ5X5E1NsZcIkcee4fMYY23R3+PUmb8gqPhuEb3jTVcQy4MXcBB0G/8qZxPiBzAEy1pJ/5TYecRPqqqriCXm+pteIH8FW6oy2YKGrsr8XcvR9H0cSWteWjwkxMAGJkD87KVwrjDw8u18MeRkeL0X5X7Pu7vvBmjykAgSQTOup0UDDVIkCATzE77KXEJp45Kid1Fi3cGiZjPEHuMgb6THy+XXqV1bjy7wuEFom0QAb897yBCpKbnHLBGpj87qZSqgOOaTM6R66aKvKtGrXqZNr0Xqazh+FDKVV7SPFTIZOsl0TfeM31Xzgq+Vpa64Pg15nxD2A91Cp4wjDtJizoubSRIN9so/cqDTxRq2DiCCQI0APxaabqkq3LOTU8SK49/oS8bxCnSo1GkS8UyAdRLsoAIFhv6NWBJV32gxrCTTp/CHSTuTcCfIfcqjWpp69kc+8+U9pX+LbhPhBERWDNCIiAIiIAiIgCIiA64WuWPa8atII3uDK3WG7XPqtZIDzIBB20u3kZWAUjC4osNtFXvojauVyi/otW9PL4M3dWvSNdzyXMc0wbxkMwDI+WfS/VWIxHfyC8gNgjYhwEXG+bkFhH4h896DLt7zIOoM6hbfA4xjqFM1IDajYmfhc3TzvzWbdVsSPpNPqVbJrGPX5H3wnv6WMDXuzUnhoImwGgLeRBv91Ifx17qhwtUANzRJcRBG1hcE7Wm1wuuFqU2iA5hGYuJJg/X76rM8exzn1HvpxOax6ab7woILxZ8r0J5RUE5fP/AEReIV3d48SCSbgjN9xptHoq3KXuLcgg6QCADrb9V9i7Q8jxg3ietyumFx5BBbsdVoryrgzpNWSW54/wfNTAGmTbkfQrizQgqwx/F3OIkA+ar2YwAkG5JHpr+f0SO5rlHljqi8RfBBrDLZT+EV/C9lhmGp948lwrzUfAvOn6L4oDIZIU75jj1KMMwtyuj9r1QXZRdjfrMT6JToZnSbPNwNIhTqeDblY8zl8UWuY295UCpinF+YiBpYRHpzRPPQlWotSs9X+n9ehYO4g5jA50HUQb3NiZ9TdUtIku9Z1hWmIwQ7qRJIsQbGTpZVLQQ6eS9rSw8EeqlPdFPosMI0lwgA3sJ+8XA6qRigYDbAA2PM28V7209Oqj8Ow/eyDIAG3KZvzX5jMFlrljdWiHGZykiDdsyRMea84cvyO90lUnjhstsES8gOIIZ4iJ8MxBg7nTyhc+McRFJmRgDXOseltPqvwY5lGm6Imw6yBty81m69YucSVHCvfLL6LGq1fg17IvzPt+4+HFfiIrp88EREAREQBERAEREAREQBERAScJjCw8wVpsO5r6Ibm8J+EGxadTpr19DssgutLEFuihsq3cov6XWOniSyjTtkXNr/uV91yYkAc7Krw/EcwBLhm+v6q2wmUyMsOgkgG8C6pTg48s+gpuhasRZENYGx1PLRRgDmIaR66eql1qYgxOXWDoJ58j5KAasHTQX1Kkhz0Vr21+I+jWMAGN7zy5wJVca0E6Xn0lSzVInS8jXmoGaCYEzzVmETK1FrbRJovi4I/f2UqlJHik8lANNwHQ3sbfRdm1SBJcBAEfuElH3HtVuPxFxUqNcAXW29rCPZfhwQdoYvIP4+654ag17B4zN9YAlH47+0NLh4ZvHK3PzVbDT4NffBpOa7+/Q64Vrabi5zZbGh+Z3OPZQ8bVDpytiT6u5WGm+66NY53xuEef7+i+O5naw39F7FrOWRzTlDbFYX6nCi6o0FodlBjl91+Ycd3LzpP/AOvRfj+I5fhv+9VXVKpcZN1YjFvsy7bYQxtbbX6H3isSXuJ06clxRFN0Z7bk8sIiIeBERAEREAREQBERAEREAREQBERAfsqZheJOYRvGl7jyP4KEi8aT7O4TlB5izU4bizKgguyk7QAPy9l9VOGMdeQCfRZRdqWKc3RxHqqz0+OYvBqQ9pZWLo5+JoaHChcSDy0K41eFGYAj7qtp8bqDcHzA/BSR2kfu1p91z4dqfDJ1qtJKOGsfIkUsEWfMBzBu0jqDY84IUfG4e8ufm080PaAn/wCtq4f7yZkMZPMgn8V1GNnqRTt0u3bF/uTcJRtZv0gnlfkpTsFAEmBzNgqZ/Gqp+aPIAKJVrlxkkk9V74Um8tnn/NphHEY5/Pj9i6q46jTsPGemnuVXYzir6liYHIaKEiljXFclK3WWWLHS9yCIikKgREQBERAEREAREQBERAEREAREQBERAEREAREQBERAEREAREQBERAEREAREQBERAEREAREQBER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19460" name="Picture 4" descr="http://www.adrian.hudec.szm.com/Obrazky%20-%20moja%20stranka/Venusa_povrch.jpg"/>
          <p:cNvPicPr>
            <a:picLocks noChangeAspect="1" noChangeArrowheads="1"/>
          </p:cNvPicPr>
          <p:nvPr/>
        </p:nvPicPr>
        <p:blipFill>
          <a:blip r:embed="rId2"/>
          <a:srcRect/>
          <a:stretch>
            <a:fillRect/>
          </a:stretch>
        </p:blipFill>
        <p:spPr bwMode="auto">
          <a:xfrm>
            <a:off x="142844" y="1643050"/>
            <a:ext cx="3714776" cy="2885754"/>
          </a:xfrm>
          <a:prstGeom prst="rect">
            <a:avLst/>
          </a:prstGeom>
          <a:noFill/>
        </p:spPr>
      </p:pic>
      <p:sp>
        <p:nvSpPr>
          <p:cNvPr id="19462" name="AutoShape 6" descr="data:image/jpeg;base64,/9j/4AAQSkZJRgABAQAAAQABAAD/2wCEAAkGBhQSERQUEhMVFRUVFRUUFRcUFhUUFRQVFBQVFBQVFBUXHCYeFxkjGRQUHy8gIycpLCwsFR4xNTAqNSYrLCkBCQoKDgwOGg8PGiokHyQsLCwsLCwsLCwsLCwpLCksKSwsLCwsLCwsLCksKSwsLCwsLCwsLCwsKSwsLCwsLCwsLP/AABEIAMIBAwMBIgACEQEDEQH/xAAcAAACAgMBAQAAAAAAAAAAAAAEBQMGAAECBwj/xAA6EAABAwMDAgMHAgQGAgMAAAABAAIRAwQhBRIxQVEGYXETFCIygZGhsfBSwdHhFRYjM0JigvEHkrL/xAAaAQACAwEBAAAAAAAAAAAAAAADBAECBQAG/8QAMREAAgIBBAIBAgQDCQAAAAAAAQIAAxEEEiExE0FRFCIFMnGBI2GRM0JSYoKh0eHw/9oADAMBAAIRAxEAPwA603E5TajZyeEspNmmQHGY5HKpmp6hXoOPxPI45PC8WlRuJAOJu2Pt5xPXbWyAxCZU6BH/ABXmfhH/AORWgCnX3Ho13JA7HuF6lTud9MOZx1+3RZmqptpbDiALbuR1BdV0JlZpBHK8q8S+DKlCrDWlzXyWwJ+h88r2LTy4tl3fHoiX0weQDH4RdJc9X6QTNg7TzPBNP8LPrFwDTub0IIUDNIIO0tIMxB5+y+gTRHZL9Qs6Ac19UMEHG6AJ5mU4fxFweRxOXaeMRRoukubRYHDho/RTV6ELdXxhQ3FsnmJAx2XVw8OEtIPos0tZnLcZhgDnJEr2uW/taewkgSDI5wltpWNJuwuLgOJyU4v2kJFXGU9USVwYytYMNbqAPVVvX/FTqT9rACOpMypNU1NtEf8AYjHl5lUqvV3mTJK0dNpwx3MOIG1xVwncnu9afVJk89kG6vCjLuYSW4qOk5K2K6h0OJnPYezGlS77LG3aUCsVz7Y90fxQW+PG3QRttWghw5BkfRVqiSTynds6Ag2IBLo2ZdbLXWuZLyAZiAPymNCq14lrgf32VDnCY6JfOZVbtzJiPVZlmmGCVmjXqTkBpYtbEUH+ior60cr0ivbio0tdMFVW+8B1i4+zMg8Y6KukuRQQ5xJ1VbEgqJXqN6AmdHUHFsNM+X9lxX8AXTRO37Lem6NWpuBLT5p5nqYZVgYkFsB5Ew1S4cI2ya8VGATlwAjplegeGdKo3DXCpRAhoG4AyfP1Ten4Jp0iXt+KQA2R8o8vNZNn4gikoRzGfHtI5gVSqhq11HUKXWaGwYwqpUvSXHlJ1V7+RNPyqojn2m+SFBUqBvWFFp0gA5+LgKC/0F7y52Seg7I6qobBPEGz8ZHcI9u3+IfdaS9nhGpHzELEXFX+KB8j/Et7aLRlQ1bWlU5aMj8Ln2whBVnuEbQRngfySQBJ4jQQAfdzFXiPQ6VJ1N9NoEkzH0Vof4mNG0o0gIc5syT5/vCEL2uaDVaJGQCqbq9/NQluJMx2Pl5JpEN+FfnETtUVHIno9h4gqvpDqC6G8yXf0AVw0qrupNMuPfdzPVVLwC8+6guGS5xEjIkRIVn95DWbR0ELI1H2uVUe4Ow71xiHVKwHJXmvj7xN7QMDQQ0bjnGcAT+V3qXjAscW9R2Kp+sX3t5k5Ke0mmbeHfqVKKg4OTIaGuA47Iypr1RjQGvcOuCqz7sGnkrpt9OOy2jQp6ECLCI/q+K68D4+PuganiaqQcgT1Ayl1SoOZQ5VloT4neVx7nVes5xJcSSeZUArLb3oauw9E0q+oAmdVagCBrUNxRPsD1K7o2skDk8QEUELKkExe+1jC59zI5XqGh+C6bWh1du9xHyydrfXuUxuPDVs8R7BoPdogpJvxJFbHJjS6FyMzyEDspqFYr0et4KpbC1jdpPU5hU7xBoz7aARIPUcI1WrruO0dwdmmesZMHpVpHKno3Ba4EGCMg+iRNrOR9pTdKM6AQKtPYdNc17Gv6EA/jKZUbtvCB8MUPa2zJidoDtuM/16o+38IvNQfH8Az5+hC8lZtDEEzaa3IGZJcXOCYxCqdxcOJ7ZV613TW0qO4vMCRH8U8D9VVKukvcz2jWEtiSe2V2nZcZgydy/bGGh+Jm21Mt2FziQeYx5K9WN42tTa9mWuH27grxi6rkOy1ekeA9QY63DN3xguMdY7qms04C+QdxZ/u5jLU9IbUaQRIKQWngSm126C7sDwFdViRS90GAZQWERHR8ONHQBFU9DYOcpkoq1y1kbiBPCqbHM7ex4EEdplP+H8laU+6cg4WLvu+ZOTPIq+pkcZhBM1WrUgNDjnnsOqnF7TcILYTfSyzZDAAF6EkIPyzQALn80QahaVNsEbgCdpkyJzBSvTtPfWqfECI6qxax4mFF20M3R1JgSl2jeIalW4DWhoDiCQB0HOeyPW1orLY/eAday4GZetJuPZU2s/hEZWX2oPOWn1Hf0Q8Le1ZBAJyZoeFZV7zSveHuNNwYRhwM8/y9Efo+i+x+YhzsziR5RKaik0GYaCfQE912B2TDXsV2jqUXTqDuPcV1tKZWfvqMGBtAgCfMwhB4OoA8O+/wCQU/hDXV+ynO9wBA3R5Llts6UmWaqvtgIpf4Tp7NoyZmTzHbCB1DwW0DdTcRAyDmSOydt1ZtRrfZHLiJ7tEwTCYK/ntQ8mD8FTjgTze68NV2j/AG3HE4zhLHCMHH4XrYCU6n4ZpV3bnSHdY4PqnKtfzhx/SK2aHjKGUHTtPNZ4YwST3wABySrRQ8Flm126SJLgMHy2p1bWNK0puIwOpMT6Sl1fXcja+RwVD6my0/w+pKadKx/E7lgdcBjC5wgNbJ8oCrrPHBc6BTjPeZHRauNabWpupGPibAPmOENpHhNwex7yI+b4TPHAKDXUiKTb36l7GZmAq69y3+3JH75SJ2jOqOcarsS4BvI8j9k4qvDQScAZKUs8V0C6NxjvB5QKt/JQRiwVjAYytXXhsi4+QmnIy0Sn1XwjSnc0lojI/WEZd+IqNMNO7du42Qfv2SO58auzta0Z6zwnA2otxjiKFaK85MvegPZSbsYT0OeFYqGoea8Tp+MnioHuAMcgSBH3W9U8WPqvltRwb0bxHrHPql3/AA2x25gmtrIl+8T+MqddppNDhtf8+IMSDA5hF2fiykKDS0S5rBTLXcOjqvJxq3ElG0tVxgozfh67QsEtoEb6xre5znR16ABDWWuvbmmSD/1mR6wh6Fw1wlwV18FaVbVWPwPaDp0I6FWtKU18rOBLHOYVpniGvTZQJPwk/ECJLpOfNXupehtPcT0BzjnhKtKtwHmRAZgDpPkOiZFocTuDSF529lZuBiGsC7sSo67/APIrqZ2U6f8A5c/YJRaarc3Vanva6B1iBCvg0O3/AIQczlBa5rVG0aAG56AdEwlqY21pz8zlKg/bDKdaAB2WKq/5uBzt5WlT6az4nbAZ5zRugBBTvRr74oHVVKrW7InStT2O9V6e2ncpg67drCNfE1g4y9xH07eiQWl2aDw5roI4j9CnGo2dV7fgM9cnuqlWdUY6KjSCiaddybSQYO9sNuAl0b47qHBY3IiW8g98qOv41rEQNrfMCT+cKoC9AxwpmXAU/R1jnbI+qsP96PW+IahILnEnzT7RvEbR/uH6/wAlSG1V26qq2aZHGMSU1Dqc5nqVhqlOtOwzHIPPr6KS7s2VAQ9oMiMqieEb1tOsS8xLSBJxJIx+FdRfA8FZF9BqfCzWpuFqZadWmnMpRsEQCPuZP6KZ9Zo5KCrauxphzgJ7mEovLne7cw4zPYzwqrWznLSxsVBhZZG1GngrYcP3yq7bburoH5RQqtp7ntGeTn7qDVjicLfc34sbNs7IGWxPkZ/SV582vPBVtfci8YQ7Ba4+kdFWrrwpVYS5pDmz9fstTSba1KOcGZuqzYwdRxMtaLnvDROSBjzK9NtKAYxrQSQABnn6qr+HNNbSAqOJ3EYHG3kEeaL17WS2mWsEucCPQdT9kvqSbnCLGNOBShdpx4m8QhrTTplrtwIceYB5hUWo9b3oe4eCMmFpUUCoYEz7rjacmTCutVKiXOrQeZXBvCSmxXFt0MqUZHMInTtKLncoe1JcYCZU5b/ZDdiBgS6gZyZx/leq98AiemeVybJ9IlrwQR0T7RrZ29r92AZOc4ynd9TZV+YZ7pJtUyttPIja6cMuRwZUKTXTtjOMcc8K8+Dbd9B7nvjiCB5iRB6pU6ypgGBkiJ6j0UlldlrA0k4/RLXv5UwIRKgp5l5ttYd7RwIhsAh3clGHVx3VEOrHuoKusHus76TMKQol6ra8B1VY1q7bVy4mQq7caw7uldxqru6bp0O05EEXVY3fqYBiFpVo35WLQ+mi/lk/sF1a2YDpKnhROqwiZJ4lsCOaN2ub6m2oMgEpQ27RNO4QDUVORC+QMMRJfWQe+ACD5LqhoxAnP2T9lHO5SgIp1BAwIIUDOTKtcjZ3UdNpdwrPWotdyAVE23a3hoVxeMdcypo57iWCMEFHWOrPpQB8vYo58dkLXAPKjeH4Ik7CvIM4u6gfU3Gc5hH2u5ogkQlTaAmUV7wVVlyMCSp5yY2bdx1W/fUm9sV02sheEQvkjSnXDSYxPPmpffknNZbbVXGqSLI5F6lmt3jtpLc9POOqym9SbZ6KqqEbMliWGJT6lZzjgFcOsKjswVbxbNB+UKTZ5J36nHQiv0+ezKlbaA90SCAmLfCjRnd91YGMK5rWhcEJtU5PeJcadQOsyDTKdOmCGgI9zWEfKMpUzTHNMqdxhBYbjkGEU4GCIZTqBvHXnzXNS+S+pWQtSsrLVmQ1mOozN8o3agk9W5QrrxHXT5gDfiPnagoql8kfvSw3CIKBKG6MKt4hH1pUG6V01pRQgEEXJnUrFIGLFMiNnXAUD3oMVsLk1UIV4hDZmTzlGWxSsPRVtUK514nI/MtWm1Q1pDmgg/hF3Gm43M+U/g9kosashWrRx7Sm5nUZCxr81ndNekhxgxE6xKifYp4QuXUpVBcZc1iITZKB9irEbZROtkVbpQ1CVt1ksFknlSgovZIwuMGaxFYsF0NOTZrQpGgKpuMkViJKlitU7RN6zQoRCkWEiQaxmDUrNFNtFNTIRNOlKEzmECCBe5KSnYeSbU7RG0LHyS7X4lxXmJ6OmeSPt9GJwAn9rpBImEzdbtpskcpGzWc4EvtUcSnaloPs2SYkqr3VvCuOr3XMlU+/r5WlpC5HMBfgRbWpoC4cAibi5S2oZK2a1+Zl2P8AEiqiVD7BGCmsDEcNiAIgnsF02ijBTWxSUb5O2DtoqZlJTsoqdtBDZ4RUgoprEeKC0h+SE2SvtcuwVxC6Y1OGJyanTRluzKioNTO0t5IHdLWviGQRnptKVa9LtXMLm8OLULZ+zpEM2iQJLj3hapXb3VdwMn+S8/a7WZxwJsU/bI3sIJB5W2Sj9XoRtd1PPqlZrwuQ71yIY8QwMXL6aHF4t1L0Qp2tO3CR1WqIMUFxfDuu7e5BR9hAgd4Jnb6K6o0CiGkKakQhliBCAQGpaqH3NN3AKAlQthnFRBqFrCZUKMKGmmFtQ3eQGSUKx/ZllEloU5wFZdNphtPIEiZwlGnXbZIaIDRlx5U9K5ku2/IeSe6yrtz8SWG4YE5vtVk4MAdlzq95spNzM5lBV7YtdHM8KTWNPLgymDmJRURAV+JBOOBKpqeocqq3tySU+v7FwJB6JLXtcr0mm2AcTNuLNFxbK1sRTqS42J/dFNsjDVoU0VSoKX2EKhcCXCZkFOgpfYIy3pKd9qgNbzDrVxF1NiKaxSizRdvYIb2iEWswUUFicC0WJfzQ/innJapaTV06muqbVtk8TEAjHTbXe9re5VmfWo24+Ab39S4cfRKfC9HdWbJgDJPota9dNdWeWcThZVo8luw5xiNodq59wv38vJcTkp34evA2oJ9FT6FVNbGuUO6kFSIxVZzzLx4gpfA0juqfemFZyxzrYZk8gKq37klpBj7fiMNwsWVr0hD1dScpKjUPWYtlQvxEWLfMgdduRFpqBByoXMUluyUVtuOoJd2e49ttTkcopmopF7t2XDpHVJmpT1HBaw7lmZfArh94kdCqVurUKH4QDCeUkRv/AIjCZUNbYKTmkmT2/f7hVINKlpgqr6dWHMgWtLT/AI20M20wRPzElMLTVHVNtMQBgf8AtU+mU60t0OBKUtoUCERiTL/bUmGBglqQagXNqyZ5x6JnoTtz3u8kD4kr7nwOmFk1AizbCDIcj94NfvZVDm7RMbgRzxOVTLihyrBRrljtwz6oi+sqVWmXsw4cjotGp/CcejOdN8pdS0UDbfKdvo4QZaAtRbSYqahI2UcKKqxTvJPCynblTuxyZO30JlrSTihayFBZ2ye21thJ324jVaYEBbYqX2MIx7IXD6SW3kwuIHKxdG2KxXyJE88dTWCkiXtytBq9BumFtnNOqWiAYXBOVOaSidRVRiQVMlt3KwaTZl5AA5SG2pq6+Grj4w0DAH3PmktW5VciN6dcnmMLpppFoBwMf1SjX7QAhwiHZXV9fuL3T3QF5cl8eQWfTWwIaPuwIxFdSmhn00caLuywWpPRaYfESKZi73dbp0SOE2bYGF1Tsl3mE7wyG3qSELXMlNGWS1/hyGLFBzCFCRiLaNNHMtAUTS07yTK30+UKy8CESv5iZlrnhbdaHoFYm6b5LPdgCgfUQviERUrE9k0s7UhMG0QjbGg0kIFuoOJdaxGmh2hbTcTiRhILxrpKtFMS4CcDChvtNAJxhZtd2GJPuWGM4PuUupSKa6XtNGo3h3I8/JEXNqFHStY4TbuHWSFwYkrWRPRCP009laxQC060lEXUkSpQSpt049kTS0oqyNswuhRAUnVE9TggiihpcJpRtICnYApQlntLS0EfQUD2o+o4IOs8d1ykzpBhYslbRZ0pNO0DsrZsAOyHax4xClDnDmFtEn5meAPiR1qUBBOlG1rsRkfvzQnvTSeQioTBuom6LVYNFvjTJgCY/ukrCOpH2RdCOf2UK7DjBhKhtOYzfU3vJPJRDLcdUtp3G08gfVF++k9UowPqNBhDxRatsYxCtrADOVlG7ZP9kHBk5hpoTgIKtT29Fla55O8/bKW3N+QCJKvWrGQWHuMGP8v0WMuvJV06g4ECcE5Ujrg8pjwn3BeSWNt55Iy2v1U6V+Zg8d10NScYLTGUNtPmWFglwrXxCgq3vmEmNdz+SozQf1P6oK0gdy+4xidSPdT2urlJfYHuu6D9pyrtWpE4MQZcbPViSmur6mWtaeZEKk0dUbwCETWvpA+OfVIPpvuBxC7geYRc6wT0UVDXM5CXVahdxC4o2m7OTHJhMitAOZXJJ4jx2sBSM1oKu3A28THeIQ9WudpO4A+a4UKZQsRLS7W/MBQ1dWHRyodxqjgYkH6od+qEfNITK6CBN+Jem6o8nkfdSf4iTjdlUqjqBPB6Ynmfojf8aJZEw7Ejj1MqG0uOpYWgyx1Lx38bfuow50zIP1Vbr35icfcSg/8AMD+WAnImTtb556FWXTMRxKmwDuXX32MY/KxV4XdQ5+P7A/kGFip4JfdJbqoB1Sm+1LbMxHP/AKCiqXby6Acef8kNcWrn8we5nKerrAP3QDOT1CLeo2o2S4CemSR9EreA52JAk884MKR9LaAJ+gx+VlSgYBiJ49B0TKgKeDAE5jW3s2lkh/3IGfqFlKuRuG4w2B068AIGhuAj+aJazHxNJ6xOJ7mOUAr3k5hQfid1HOBkfddM1Yt5XRvWxGB5Ql11gd1yru4YTmOOQYwdrhdwVw3UjPBSVzvou2vI6lF8KiD8hjc3rj3C5NY9SgG1D+ypdqrsAltxMLFQdVBWuoOD9Dz9ENVqnifshKLHhxMbgfOMeSItY7MozmN2OBHxH6Luk+nIBkeWfyllW5HVrvSCT9+EA66dM7YHbr91IpLSDZieg2dVrhLXCOJMfsqS4uWsjc4wRgjg+Weq87N+4kYgN4H8yizqxcIPHbp/dLNoTnOYcaoY6lsr621nxGmdkwSSJ+g5QOp681w/0s+cFv3SB104jqfyom05OQf0RE0qLyZRr2PAhzdVMzn9+iZWesuxAnz6BKGW3l+YCItxDh048/wrOiEdSqswMvlrWaQ0kDd9BPke4Uoug2Gx1nkdehCrrvEFEbqVTeSzDnNaSZAyGxJkd+BBSOtq1Vp9oT7Cln2dN/xPfj5nDmSstdE7nnj/AN6j51Kr1Lbrr2FgDfnZkDEbT0PSI4lJxqhDQGgRPTn0VZFW4ywPJLofUc7hrnZ2x1I7KEUXtBLqxhrpPaecj7YWhXogq7S2Yo+pLHIEeXV0HEuLeJHpjgplpWkTDicGcObuDcTBj+yqdu+rl7SXjJyNrc9Sn2kag8fDcloaRw1xB7hzgCMdz6K11TKuFP8Az/SRU4ZvuEn1OzNCCwbg8hzBO31aD0PUA91BRui5sve2m7s4FpHrEifonDrujV3toupmoANr2QWyRET16cFKdSPvL3UvhpvpSTHzPcBgbo480Cti3DD9T/1CuAOVP7Q23bTb8xDndQGyBjzXF0+mcNYZJyQS3+o+6V21y5ssqCHNglvzFu7A7jt902o1GA43HyyM+cZPplcyFDnmcrBhiDM014HI/P8AZYnPtXHil93gH6iFtC8zfy/2hPEsXNYdvxfUDMeUJPf1OgP6fyTAt7l08mZ4UTg2du3gAnb27eSPXwcwL8jEW0NML8mQPIc/VN6WmDiY7ZyfXsu6L5MBjx6HEevC7qEDuOmCVz2sxxOVFHMG9ygxP3XbrV46B33WCpnJd9T/AFQ19f7T8OfRcNzHE47QJIKZ42ifrj6KZ9luBGz0xCX09ddMfpMrfv7p5PPXKua3lQywynoAmTEI1unURiAfsoBVcQMu46AAfTC0x5zn7z/VAYuezCgKOhC20KY/4j8fyW2gdGifSUKxnZwH3U7PJ3CGR/OXBnN1Y7uhB8gf5pPVbt7p21xPc/ogNQ048gItT4OCYOxc8iKanol9blMnUyPNDvp+S0EOImwzACsainUSFx7Mo26DxNUq3RGsHqgm0DOUztWt7SfJCsIEugM20Hp+qKs6EvYZHwuDh2JGfsmlno7S0F4A+n9SjaNmyYDBA5MSZ7AxH1Wc+oXkCOrSezKxdMAvNrWw1zNzhIhpdJMEH0PPVDNpsaZqfG4fCHHsMgtyYVh1CnSa47aW556iZxAG588ep6YCrNxR+KBl3J6BqaqfeB64EBYu0yavqPRuAZnglxPMn+iHpkFu0cfYfhR+5mJOAOT0C00R3M5xAx+SmAoA4gSSTzG1nVbHs3tgeZwe0d0xbQkfAP8A7wY8wePuEi34JOAB1R2j6nSI+OB0PxFp9czP2StiHG4Q6MOjOabPZtIAG4kl24jcZz6fZFU2OgbyZxEjLfqf7rs6/biptZTO6fhc5rnmY+F3zd+vTsitcv6TqIL3bdsBzGMDnl5+U4gQhsW3AFe4QBcEg9QeppzS0Ab2gP3RB2medzokgHIBP4R9Mvb/AAux8wBn6g5j0MLo1Kbfd/8ASdLmiq4mWluwQQIxOeEp1XUg6q2owsaxxAIncQIJLoBEOOMjsEJc2HB657lzhBmHjUJ5bU/8QCPoYWJc7U6bTEg+eyvkHImMEx2WK/h/ymV8v85LciAI81lMfr/VYsXDqd7k1Q4aPMKaoPib9f0WLEM+pcTV434P32VYu+SsWJnSwF8HodV1buO7nqsWJ5vcVHqOXfIFIXmRk9FixZ8cnVV3wlSWZw399VixUP5ZYdwmoVGOi0sQh1LmA3wyl56+qxYna+oq/c5au2jC2sRDKCbaJRdg34x9FpYhv0YRe5ZbP/kld28h8SYlxjp8zeixYs+r85jb/lEGuKpzk5dnJyq/bH/d9SsWLTo/Kf2iVvYmzwwdI46dOiMojH2WLER+pRe4Lcn4HeiTz8Y+i0sTFPRgLO4U9x9uM9lZ6rt1djXZbtdg5GMjBWLEvf6/Qw1Xv9Ym1us73qsNxxTIGTgGm0mO2UPZD/QqH/p+pErFiMv9mv8Apg2/Of3l6osG1uB8rf8A8hYsWLCPc1R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19464" name="AutoShape 8" descr="data:image/jpeg;base64,/9j/4AAQSkZJRgABAQAAAQABAAD/2wCEAAkGBhQSERQUEhMVFRUVFRUUFRcUFhUUFRQVFBQVFBQVFBUXHCYeFxkjGRQUHy8gIycpLCwsFR4xNTAqNSYrLCkBCQoKDgwOGg8PGiokHyQsLCwsLCwsLCwsLCwpLCksKSwsLCwsLCwsLCksKSwsLCwsLCwsLCwsKSwsLCwsLCwsLP/AABEIAMIBAwMBIgACEQEDEQH/xAAcAAACAgMBAQAAAAAAAAAAAAAEBQMGAAECBwj/xAA6EAABAwMDAgMHAgQGAgMAAAABAAIRAwQhBRIxQVEGYXETFCIygZGhsfBSwdHhFRYjM0JigvEHkrL/xAAaAQACAwEBAAAAAAAAAAAAAAADBAECBQAG/8QAMREAAgIBBAIBAgQDCQAAAAAAAQIAAxEEEiExE0FRFCIFMnGBI2GRM0JSYoKh0eHw/9oADAMBAAIRAxEAPwA603E5TajZyeEspNmmQHGY5HKpmp6hXoOPxPI45PC8WlRuJAOJu2Pt5xPXbWyAxCZU6BH/ABXmfhH/AORWgCnX3Ho13JA7HuF6lTud9MOZx1+3RZmqptpbDiALbuR1BdV0JlZpBHK8q8S+DKlCrDWlzXyWwJ+h88r2LTy4tl3fHoiX0weQDH4RdJc9X6QTNg7TzPBNP8LPrFwDTub0IIUDNIIO0tIMxB5+y+gTRHZL9Qs6Ac19UMEHG6AJ5mU4fxFweRxOXaeMRRoukubRYHDho/RTV6ELdXxhQ3FsnmJAx2XVw8OEtIPos0tZnLcZhgDnJEr2uW/taewkgSDI5wltpWNJuwuLgOJyU4v2kJFXGU9USVwYytYMNbqAPVVvX/FTqT9rACOpMypNU1NtEf8AYjHl5lUqvV3mTJK0dNpwx3MOIG1xVwncnu9afVJk89kG6vCjLuYSW4qOk5K2K6h0OJnPYezGlS77LG3aUCsVz7Y90fxQW+PG3QRttWghw5BkfRVqiSTynds6Ag2IBLo2ZdbLXWuZLyAZiAPymNCq14lrgf32VDnCY6JfOZVbtzJiPVZlmmGCVmjXqTkBpYtbEUH+ior60cr0ivbio0tdMFVW+8B1i4+zMg8Y6KukuRQQ5xJ1VbEgqJXqN6AmdHUHFsNM+X9lxX8AXTRO37Lem6NWpuBLT5p5nqYZVgYkFsB5Ew1S4cI2ya8VGATlwAjplegeGdKo3DXCpRAhoG4AyfP1Ten4Jp0iXt+KQA2R8o8vNZNn4gikoRzGfHtI5gVSqhq11HUKXWaGwYwqpUvSXHlJ1V7+RNPyqojn2m+SFBUqBvWFFp0gA5+LgKC/0F7y52Seg7I6qobBPEGz8ZHcI9u3+IfdaS9nhGpHzELEXFX+KB8j/Et7aLRlQ1bWlU5aMj8Ln2whBVnuEbQRngfySQBJ4jQQAfdzFXiPQ6VJ1N9NoEkzH0Vof4mNG0o0gIc5syT5/vCEL2uaDVaJGQCqbq9/NQluJMx2Pl5JpEN+FfnETtUVHIno9h4gqvpDqC6G8yXf0AVw0qrupNMuPfdzPVVLwC8+6guGS5xEjIkRIVn95DWbR0ELI1H2uVUe4Ow71xiHVKwHJXmvj7xN7QMDQQ0bjnGcAT+V3qXjAscW9R2Kp+sX3t5k5Ke0mmbeHfqVKKg4OTIaGuA47Iypr1RjQGvcOuCqz7sGnkrpt9OOy2jQp6ECLCI/q+K68D4+PuganiaqQcgT1Ayl1SoOZQ5VloT4neVx7nVes5xJcSSeZUArLb3oauw9E0q+oAmdVagCBrUNxRPsD1K7o2skDk8QEUELKkExe+1jC59zI5XqGh+C6bWh1du9xHyydrfXuUxuPDVs8R7BoPdogpJvxJFbHJjS6FyMzyEDspqFYr0et4KpbC1jdpPU5hU7xBoz7aARIPUcI1WrruO0dwdmmesZMHpVpHKno3Ba4EGCMg+iRNrOR9pTdKM6AQKtPYdNc17Gv6EA/jKZUbtvCB8MUPa2zJidoDtuM/16o+38IvNQfH8Az5+hC8lZtDEEzaa3IGZJcXOCYxCqdxcOJ7ZV613TW0qO4vMCRH8U8D9VVKukvcz2jWEtiSe2V2nZcZgydy/bGGh+Jm21Mt2FziQeYx5K9WN42tTa9mWuH27grxi6rkOy1ekeA9QY63DN3xguMdY7qms04C+QdxZ/u5jLU9IbUaQRIKQWngSm126C7sDwFdViRS90GAZQWERHR8ONHQBFU9DYOcpkoq1y1kbiBPCqbHM7ex4EEdplP+H8laU+6cg4WLvu+ZOTPIq+pkcZhBM1WrUgNDjnnsOqnF7TcILYTfSyzZDAAF6EkIPyzQALn80QahaVNsEbgCdpkyJzBSvTtPfWqfECI6qxax4mFF20M3R1JgSl2jeIalW4DWhoDiCQB0HOeyPW1orLY/eAday4GZetJuPZU2s/hEZWX2oPOWn1Hf0Q8Le1ZBAJyZoeFZV7zSveHuNNwYRhwM8/y9Efo+i+x+YhzsziR5RKaik0GYaCfQE912B2TDXsV2jqUXTqDuPcV1tKZWfvqMGBtAgCfMwhB4OoA8O+/wCQU/hDXV+ynO9wBA3R5Llts6UmWaqvtgIpf4Tp7NoyZmTzHbCB1DwW0DdTcRAyDmSOydt1ZtRrfZHLiJ7tEwTCYK/ntQ8mD8FTjgTze68NV2j/AG3HE4zhLHCMHH4XrYCU6n4ZpV3bnSHdY4PqnKtfzhx/SK2aHjKGUHTtPNZ4YwST3wABySrRQ8Flm126SJLgMHy2p1bWNK0puIwOpMT6Sl1fXcja+RwVD6my0/w+pKadKx/E7lgdcBjC5wgNbJ8oCrrPHBc6BTjPeZHRauNabWpupGPibAPmOENpHhNwex7yI+b4TPHAKDXUiKTb36l7GZmAq69y3+3JH75SJ2jOqOcarsS4BvI8j9k4qvDQScAZKUs8V0C6NxjvB5QKt/JQRiwVjAYytXXhsi4+QmnIy0Sn1XwjSnc0lojI/WEZd+IqNMNO7du42Qfv2SO58auzta0Z6zwnA2otxjiKFaK85MvegPZSbsYT0OeFYqGoea8Tp+MnioHuAMcgSBH3W9U8WPqvltRwb0bxHrHPql3/AA2x25gmtrIl+8T+MqddppNDhtf8+IMSDA5hF2fiykKDS0S5rBTLXcOjqvJxq3ElG0tVxgozfh67QsEtoEb6xre5znR16ABDWWuvbmmSD/1mR6wh6Fw1wlwV18FaVbVWPwPaDp0I6FWtKU18rOBLHOYVpniGvTZQJPwk/ECJLpOfNXupehtPcT0BzjnhKtKtwHmRAZgDpPkOiZFocTuDSF529lZuBiGsC7sSo67/APIrqZ2U6f8A5c/YJRaarc3Vanva6B1iBCvg0O3/AIQczlBa5rVG0aAG56AdEwlqY21pz8zlKg/bDKdaAB2WKq/5uBzt5WlT6az4nbAZ5zRugBBTvRr74oHVVKrW7InStT2O9V6e2ncpg67drCNfE1g4y9xH07eiQWl2aDw5roI4j9CnGo2dV7fgM9cnuqlWdUY6KjSCiaddybSQYO9sNuAl0b47qHBY3IiW8g98qOv41rEQNrfMCT+cKoC9AxwpmXAU/R1jnbI+qsP96PW+IahILnEnzT7RvEbR/uH6/wAlSG1V26qq2aZHGMSU1Dqc5nqVhqlOtOwzHIPPr6KS7s2VAQ9oMiMqieEb1tOsS8xLSBJxJIx+FdRfA8FZF9BqfCzWpuFqZadWmnMpRsEQCPuZP6KZ9Zo5KCrauxphzgJ7mEovLne7cw4zPYzwqrWznLSxsVBhZZG1GngrYcP3yq7bburoH5RQqtp7ntGeTn7qDVjicLfc34sbNs7IGWxPkZ/SV582vPBVtfci8YQ7Ba4+kdFWrrwpVYS5pDmz9fstTSba1KOcGZuqzYwdRxMtaLnvDROSBjzK9NtKAYxrQSQABnn6qr+HNNbSAqOJ3EYHG3kEeaL17WS2mWsEucCPQdT9kvqSbnCLGNOBShdpx4m8QhrTTplrtwIceYB5hUWo9b3oe4eCMmFpUUCoYEz7rjacmTCutVKiXOrQeZXBvCSmxXFt0MqUZHMInTtKLncoe1JcYCZU5b/ZDdiBgS6gZyZx/leq98AiemeVybJ9IlrwQR0T7RrZ29r92AZOc4ynd9TZV+YZ7pJtUyttPIja6cMuRwZUKTXTtjOMcc8K8+Dbd9B7nvjiCB5iRB6pU6ypgGBkiJ6j0UlldlrA0k4/RLXv5UwIRKgp5l5ttYd7RwIhsAh3clGHVx3VEOrHuoKusHus76TMKQol6ra8B1VY1q7bVy4mQq7caw7uldxqru6bp0O05EEXVY3fqYBiFpVo35WLQ+mi/lk/sF1a2YDpKnhROqwiZJ4lsCOaN2ub6m2oMgEpQ27RNO4QDUVORC+QMMRJfWQe+ACD5LqhoxAnP2T9lHO5SgIp1BAwIIUDOTKtcjZ3UdNpdwrPWotdyAVE23a3hoVxeMdcypo57iWCMEFHWOrPpQB8vYo58dkLXAPKjeH4Ik7CvIM4u6gfU3Gc5hH2u5ogkQlTaAmUV7wVVlyMCSp5yY2bdx1W/fUm9sV02sheEQvkjSnXDSYxPPmpffknNZbbVXGqSLI5F6lmt3jtpLc9POOqym9SbZ6KqqEbMliWGJT6lZzjgFcOsKjswVbxbNB+UKTZ5J36nHQiv0+ezKlbaA90SCAmLfCjRnd91YGMK5rWhcEJtU5PeJcadQOsyDTKdOmCGgI9zWEfKMpUzTHNMqdxhBYbjkGEU4GCIZTqBvHXnzXNS+S+pWQtSsrLVmQ1mOozN8o3agk9W5QrrxHXT5gDfiPnagoql8kfvSw3CIKBKG6MKt4hH1pUG6V01pRQgEEXJnUrFIGLFMiNnXAUD3oMVsLk1UIV4hDZmTzlGWxSsPRVtUK514nI/MtWm1Q1pDmgg/hF3Gm43M+U/g9kosashWrRx7Sm5nUZCxr81ndNekhxgxE6xKifYp4QuXUpVBcZc1iITZKB9irEbZROtkVbpQ1CVt1ksFknlSgovZIwuMGaxFYsF0NOTZrQpGgKpuMkViJKlitU7RN6zQoRCkWEiQaxmDUrNFNtFNTIRNOlKEzmECCBe5KSnYeSbU7RG0LHyS7X4lxXmJ6OmeSPt9GJwAn9rpBImEzdbtpskcpGzWc4EvtUcSnaloPs2SYkqr3VvCuOr3XMlU+/r5WlpC5HMBfgRbWpoC4cAibi5S2oZK2a1+Zl2P8AEiqiVD7BGCmsDEcNiAIgnsF02ijBTWxSUb5O2DtoqZlJTsoqdtBDZ4RUgoprEeKC0h+SE2SvtcuwVxC6Y1OGJyanTRluzKioNTO0t5IHdLWviGQRnptKVa9LtXMLm8OLULZ+zpEM2iQJLj3hapXb3VdwMn+S8/a7WZxwJsU/bI3sIJB5W2Sj9XoRtd1PPqlZrwuQ71yIY8QwMXL6aHF4t1L0Qp2tO3CR1WqIMUFxfDuu7e5BR9hAgd4Jnb6K6o0CiGkKakQhliBCAQGpaqH3NN3AKAlQthnFRBqFrCZUKMKGmmFtQ3eQGSUKx/ZllEloU5wFZdNphtPIEiZwlGnXbZIaIDRlx5U9K5ku2/IeSe6yrtz8SWG4YE5vtVk4MAdlzq95spNzM5lBV7YtdHM8KTWNPLgymDmJRURAV+JBOOBKpqeocqq3tySU+v7FwJB6JLXtcr0mm2AcTNuLNFxbK1sRTqS42J/dFNsjDVoU0VSoKX2EKhcCXCZkFOgpfYIy3pKd9qgNbzDrVxF1NiKaxSizRdvYIb2iEWswUUFicC0WJfzQ/innJapaTV06muqbVtk8TEAjHTbXe9re5VmfWo24+Ab39S4cfRKfC9HdWbJgDJPota9dNdWeWcThZVo8luw5xiNodq59wv38vJcTkp34evA2oJ9FT6FVNbGuUO6kFSIxVZzzLx4gpfA0juqfemFZyxzrYZk8gKq37klpBj7fiMNwsWVr0hD1dScpKjUPWYtlQvxEWLfMgdduRFpqBByoXMUluyUVtuOoJd2e49ttTkcopmopF7t2XDpHVJmpT1HBaw7lmZfArh94kdCqVurUKH4QDCeUkRv/AIjCZUNbYKTmkmT2/f7hVINKlpgqr6dWHMgWtLT/AI20M20wRPzElMLTVHVNtMQBgf8AtU+mU60t0OBKUtoUCERiTL/bUmGBglqQagXNqyZ5x6JnoTtz3u8kD4kr7nwOmFk1AizbCDIcj94NfvZVDm7RMbgRzxOVTLihyrBRrljtwz6oi+sqVWmXsw4cjotGp/CcejOdN8pdS0UDbfKdvo4QZaAtRbSYqahI2UcKKqxTvJPCynblTuxyZO30JlrSTihayFBZ2ye21thJ324jVaYEBbYqX2MIx7IXD6SW3kwuIHKxdG2KxXyJE88dTWCkiXtytBq9BumFtnNOqWiAYXBOVOaSidRVRiQVMlt3KwaTZl5AA5SG2pq6+Grj4w0DAH3PmktW5VciN6dcnmMLpppFoBwMf1SjX7QAhwiHZXV9fuL3T3QF5cl8eQWfTWwIaPuwIxFdSmhn00caLuywWpPRaYfESKZi73dbp0SOE2bYGF1Tsl3mE7wyG3qSELXMlNGWS1/hyGLFBzCFCRiLaNNHMtAUTS07yTK30+UKy8CESv5iZlrnhbdaHoFYm6b5LPdgCgfUQviERUrE9k0s7UhMG0QjbGg0kIFuoOJdaxGmh2hbTcTiRhILxrpKtFMS4CcDChvtNAJxhZtd2GJPuWGM4PuUupSKa6XtNGo3h3I8/JEXNqFHStY4TbuHWSFwYkrWRPRCP009laxQC060lEXUkSpQSpt049kTS0oqyNswuhRAUnVE9TggiihpcJpRtICnYApQlntLS0EfQUD2o+o4IOs8d1ykzpBhYslbRZ0pNO0DsrZsAOyHax4xClDnDmFtEn5meAPiR1qUBBOlG1rsRkfvzQnvTSeQioTBuom6LVYNFvjTJgCY/ukrCOpH2RdCOf2UK7DjBhKhtOYzfU3vJPJRDLcdUtp3G08gfVF++k9UowPqNBhDxRatsYxCtrADOVlG7ZP9kHBk5hpoTgIKtT29Fla55O8/bKW3N+QCJKvWrGQWHuMGP8v0WMuvJV06g4ECcE5Ujrg8pjwn3BeSWNt55Iy2v1U6V+Zg8d10NScYLTGUNtPmWFglwrXxCgq3vmEmNdz+SozQf1P6oK0gdy+4xidSPdT2urlJfYHuu6D9pyrtWpE4MQZcbPViSmur6mWtaeZEKk0dUbwCETWvpA+OfVIPpvuBxC7geYRc6wT0UVDXM5CXVahdxC4o2m7OTHJhMitAOZXJJ4jx2sBSM1oKu3A28THeIQ9WudpO4A+a4UKZQsRLS7W/MBQ1dWHRyodxqjgYkH6od+qEfNITK6CBN+Jem6o8nkfdSf4iTjdlUqjqBPB6Ynmfojf8aJZEw7Ejj1MqG0uOpYWgyx1Lx38bfuow50zIP1Vbr35icfcSg/8AMD+WAnImTtb556FWXTMRxKmwDuXX32MY/KxV4XdQ5+P7A/kGFip4JfdJbqoB1Sm+1LbMxHP/AKCiqXby6Acef8kNcWrn8we5nKerrAP3QDOT1CLeo2o2S4CemSR9EreA52JAk884MKR9LaAJ+gx+VlSgYBiJ49B0TKgKeDAE5jW3s2lkh/3IGfqFlKuRuG4w2B068AIGhuAj+aJazHxNJ6xOJ7mOUAr3k5hQfid1HOBkfddM1Yt5XRvWxGB5Ql11gd1yru4YTmOOQYwdrhdwVw3UjPBSVzvou2vI6lF8KiD8hjc3rj3C5NY9SgG1D+ypdqrsAltxMLFQdVBWuoOD9Dz9ENVqnifshKLHhxMbgfOMeSItY7MozmN2OBHxH6Luk+nIBkeWfyllW5HVrvSCT9+EA66dM7YHbr91IpLSDZieg2dVrhLXCOJMfsqS4uWsjc4wRgjg+Weq87N+4kYgN4H8yizqxcIPHbp/dLNoTnOYcaoY6lsr621nxGmdkwSSJ+g5QOp681w/0s+cFv3SB104jqfyom05OQf0RE0qLyZRr2PAhzdVMzn9+iZWesuxAnz6BKGW3l+YCItxDh048/wrOiEdSqswMvlrWaQ0kDd9BPke4Uoug2Gx1nkdehCrrvEFEbqVTeSzDnNaSZAyGxJkd+BBSOtq1Vp9oT7Cln2dN/xPfj5nDmSstdE7nnj/AN6j51Kr1Lbrr2FgDfnZkDEbT0PSI4lJxqhDQGgRPTn0VZFW4ywPJLofUc7hrnZ2x1I7KEUXtBLqxhrpPaecj7YWhXogq7S2Yo+pLHIEeXV0HEuLeJHpjgplpWkTDicGcObuDcTBj+yqdu+rl7SXjJyNrc9Sn2kag8fDcloaRw1xB7hzgCMdz6K11TKuFP8Az/SRU4ZvuEn1OzNCCwbg8hzBO31aD0PUA91BRui5sve2m7s4FpHrEifonDrujV3toupmoANr2QWyRET16cFKdSPvL3UvhpvpSTHzPcBgbo480Cti3DD9T/1CuAOVP7Q23bTb8xDndQGyBjzXF0+mcNYZJyQS3+o+6V21y5ssqCHNglvzFu7A7jt902o1GA43HyyM+cZPplcyFDnmcrBhiDM014HI/P8AZYnPtXHil93gH6iFtC8zfy/2hPEsXNYdvxfUDMeUJPf1OgP6fyTAt7l08mZ4UTg2du3gAnb27eSPXwcwL8jEW0NML8mQPIc/VN6WmDiY7ZyfXsu6L5MBjx6HEevC7qEDuOmCVz2sxxOVFHMG9ygxP3XbrV46B33WCpnJd9T/AFQ19f7T8OfRcNzHE47QJIKZ42ifrj6KZ9luBGz0xCX09ddMfpMrfv7p5PPXKua3lQywynoAmTEI1unURiAfsoBVcQMu46AAfTC0x5zn7z/VAYuezCgKOhC20KY/4j8fyW2gdGifSUKxnZwH3U7PJ3CGR/OXBnN1Y7uhB8gf5pPVbt7p21xPc/ogNQ048gItT4OCYOxc8iKanol9blMnUyPNDvp+S0EOImwzACsainUSFx7Mo26DxNUq3RGsHqgm0DOUztWt7SfJCsIEugM20Hp+qKs6EvYZHwuDh2JGfsmlno7S0F4A+n9SjaNmyYDBA5MSZ7AxH1Wc+oXkCOrSezKxdMAvNrWw1zNzhIhpdJMEH0PPVDNpsaZqfG4fCHHsMgtyYVh1CnSa47aW556iZxAG588ep6YCrNxR+KBl3J6BqaqfeB64EBYu0yavqPRuAZnglxPMn+iHpkFu0cfYfhR+5mJOAOT0C00R3M5xAx+SmAoA4gSSTzG1nVbHs3tgeZwe0d0xbQkfAP8A7wY8wePuEi34JOAB1R2j6nSI+OB0PxFp9czP2StiHG4Q6MOjOabPZtIAG4kl24jcZz6fZFU2OgbyZxEjLfqf7rs6/biptZTO6fhc5rnmY+F3zd+vTsitcv6TqIL3bdsBzGMDnl5+U4gQhsW3AFe4QBcEg9QeppzS0Ab2gP3RB2medzokgHIBP4R9Mvb/AAux8wBn6g5j0MLo1Kbfd/8ASdLmiq4mWluwQQIxOeEp1XUg6q2owsaxxAIncQIJLoBEOOMjsEJc2HB657lzhBmHjUJ5bU/8QCPoYWJc7U6bTEg+eyvkHImMEx2WK/h/ymV8v85LciAI81lMfr/VYsXDqd7k1Q4aPMKaoPib9f0WLEM+pcTV434P32VYu+SsWJnSwF8HodV1buO7nqsWJ5vcVHqOXfIFIXmRk9FixZ8cnVV3wlSWZw399VixUP5ZYdwmoVGOi0sQh1LmA3wyl56+qxYna+oq/c5au2jC2sRDKCbaJRdg34x9FpYhv0YRe5ZbP/kld28h8SYlxjp8zeixYs+r85jb/lEGuKpzk5dnJyq/bH/d9SsWLTo/Kf2iVvYmzwwdI46dOiMojH2WLER+pRe4Lcn4HeiTz8Y+i0sTFPRgLO4U9x9uM9lZ6rt1djXZbtdg5GMjBWLEvf6/Qw1Xv9Ym1us73qsNxxTIGTgGm0mO2UPZD/QqH/p+pErFiMv9mv8Apg2/Of3l6osG1uB8rf8A8hYsWLCPc1RP/9k="/>
          <p:cNvSpPr>
            <a:spLocks noChangeAspect="1" noChangeArrowheads="1"/>
          </p:cNvSpPr>
          <p:nvPr/>
        </p:nvSpPr>
        <p:spPr bwMode="auto">
          <a:xfrm>
            <a:off x="155575" y="-2057400"/>
            <a:ext cx="5715000" cy="4286250"/>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19466" name="Picture 10" descr="http://suekovalikova.files.wordpress.com/2011/02/burka1.jpg"/>
          <p:cNvPicPr>
            <a:picLocks noChangeAspect="1" noChangeArrowheads="1"/>
          </p:cNvPicPr>
          <p:nvPr/>
        </p:nvPicPr>
        <p:blipFill>
          <a:blip r:embed="rId3"/>
          <a:srcRect/>
          <a:stretch>
            <a:fillRect/>
          </a:stretch>
        </p:blipFill>
        <p:spPr bwMode="auto">
          <a:xfrm>
            <a:off x="5072066" y="1857364"/>
            <a:ext cx="3000397" cy="225029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714348" y="1142984"/>
            <a:ext cx="4173578" cy="1323439"/>
          </a:xfrm>
          <a:prstGeom prst="rect">
            <a:avLst/>
          </a:prstGeom>
          <a:noFill/>
        </p:spPr>
        <p:txBody>
          <a:bodyPr wrap="none" lIns="91440" tIns="45720" rIns="91440" bIns="45720">
            <a:spAutoFit/>
          </a:bodyPr>
          <a:lstStyle/>
          <a:p>
            <a:pPr algn="ctr"/>
            <a:r>
              <a:rPr lang="sk-SK" sz="8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KONIEC</a:t>
            </a:r>
            <a:endParaRPr lang="sk-SK" sz="8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20482" name="Picture 2" descr="http://www.slnecna-sustava.estranky.cz/img/original/11/slnecnasustava.jpg"/>
          <p:cNvPicPr>
            <a:picLocks noChangeAspect="1" noChangeArrowheads="1"/>
          </p:cNvPicPr>
          <p:nvPr/>
        </p:nvPicPr>
        <p:blipFill>
          <a:blip r:embed="rId2"/>
          <a:srcRect/>
          <a:stretch>
            <a:fillRect/>
          </a:stretch>
        </p:blipFill>
        <p:spPr bwMode="auto">
          <a:xfrm>
            <a:off x="1071538" y="3714752"/>
            <a:ext cx="5915025" cy="2800351"/>
          </a:xfrm>
          <a:prstGeom prst="rect">
            <a:avLst/>
          </a:prstGeom>
          <a:noFill/>
        </p:spPr>
      </p:pic>
      <p:sp>
        <p:nvSpPr>
          <p:cNvPr id="6" name="Usmiata tvár 5"/>
          <p:cNvSpPr/>
          <p:nvPr/>
        </p:nvSpPr>
        <p:spPr>
          <a:xfrm>
            <a:off x="5857884" y="1142984"/>
            <a:ext cx="1500198" cy="1357322"/>
          </a:xfrm>
          <a:prstGeom prst="smileyFac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sk-SK"/>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TotalTime>
  <Words>418</Words>
  <Application>Microsoft Office PowerPoint</Application>
  <PresentationFormat>Prezentácia na obrazovke (4:3)</PresentationFormat>
  <Paragraphs>15</Paragraphs>
  <Slides>5</Slides>
  <Notes>1</Notes>
  <HiddenSlides>0</HiddenSlides>
  <MMClips>0</MMClips>
  <ScaleCrop>false</ScaleCrop>
  <HeadingPairs>
    <vt:vector size="4" baseType="variant">
      <vt:variant>
        <vt:lpstr>Motív</vt:lpstr>
      </vt:variant>
      <vt:variant>
        <vt:i4>1</vt:i4>
      </vt:variant>
      <vt:variant>
        <vt:lpstr>Nadpisy snímok</vt:lpstr>
      </vt:variant>
      <vt:variant>
        <vt:i4>5</vt:i4>
      </vt:variant>
    </vt:vector>
  </HeadingPairs>
  <TitlesOfParts>
    <vt:vector size="6" baseType="lpstr">
      <vt:lpstr>Tok</vt:lpstr>
      <vt:lpstr>Snímka 1</vt:lpstr>
      <vt:lpstr>Neptun</vt:lpstr>
      <vt:lpstr>Saturn</vt:lpstr>
      <vt:lpstr>Venuša</vt:lpstr>
      <vt:lpstr>Snímka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Anton</dc:creator>
  <cp:lastModifiedBy>Anton</cp:lastModifiedBy>
  <cp:revision>12</cp:revision>
  <dcterms:created xsi:type="dcterms:W3CDTF">2013-10-22T11:34:12Z</dcterms:created>
  <dcterms:modified xsi:type="dcterms:W3CDTF">2013-10-24T00:48:45Z</dcterms:modified>
</cp:coreProperties>
</file>